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324" r:id="rId5"/>
    <p:sldId id="350" r:id="rId6"/>
    <p:sldId id="352" r:id="rId7"/>
    <p:sldId id="363" r:id="rId8"/>
    <p:sldId id="364" r:id="rId9"/>
    <p:sldId id="365" r:id="rId10"/>
    <p:sldId id="361" r:id="rId11"/>
    <p:sldId id="357" r:id="rId12"/>
    <p:sldId id="358" r:id="rId13"/>
    <p:sldId id="354" r:id="rId14"/>
    <p:sldId id="355" r:id="rId15"/>
    <p:sldId id="356" r:id="rId16"/>
    <p:sldId id="359" r:id="rId17"/>
    <p:sldId id="362" r:id="rId18"/>
    <p:sldId id="351" r:id="rId19"/>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1932"/>
    <a:srgbClr val="FEC652"/>
    <a:srgbClr val="808000"/>
    <a:srgbClr val="A38641"/>
    <a:srgbClr val="D59251"/>
    <a:srgbClr val="D89B53"/>
    <a:srgbClr val="912328"/>
    <a:srgbClr val="9A3324"/>
    <a:srgbClr val="EED484"/>
    <a:srgbClr val="5859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8" autoAdjust="0"/>
    <p:restoredTop sz="65050" autoAdjust="0"/>
  </p:normalViewPr>
  <p:slideViewPr>
    <p:cSldViewPr snapToGrid="0" showGuides="1">
      <p:cViewPr varScale="1">
        <p:scale>
          <a:sx n="105" d="100"/>
          <a:sy n="105" d="100"/>
        </p:scale>
        <p:origin x="2684" y="8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4" d="100"/>
          <a:sy n="124" d="100"/>
        </p:scale>
        <p:origin x="622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CB598E-CE98-3C88-FAFD-173723F55B92}"/>
              </a:ext>
            </a:extLst>
          </p:cNvPr>
          <p:cNvSpPr>
            <a:spLocks noGrp="1"/>
          </p:cNvSpPr>
          <p:nvPr>
            <p:ph type="hdr" sz="quarter"/>
          </p:nvPr>
        </p:nvSpPr>
        <p:spPr>
          <a:xfrm>
            <a:off x="0" y="1"/>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a:extLst>
              <a:ext uri="{FF2B5EF4-FFF2-40B4-BE49-F238E27FC236}">
                <a16:creationId xmlns:a16="http://schemas.microsoft.com/office/drawing/2014/main" id="{E367D8B9-B12C-3E66-D504-69458AF8D144}"/>
              </a:ext>
            </a:extLst>
          </p:cNvPr>
          <p:cNvSpPr>
            <a:spLocks noGrp="1"/>
          </p:cNvSpPr>
          <p:nvPr>
            <p:ph type="dt" sz="quarter" idx="1"/>
          </p:nvPr>
        </p:nvSpPr>
        <p:spPr>
          <a:xfrm>
            <a:off x="3939466" y="1"/>
            <a:ext cx="3013763" cy="463647"/>
          </a:xfrm>
          <a:prstGeom prst="rect">
            <a:avLst/>
          </a:prstGeom>
        </p:spPr>
        <p:txBody>
          <a:bodyPr vert="horz" lIns="92546" tIns="46273" rIns="92546" bIns="46273" rtlCol="0"/>
          <a:lstStyle>
            <a:lvl1pPr algn="r">
              <a:defRPr sz="1200"/>
            </a:lvl1pPr>
          </a:lstStyle>
          <a:p>
            <a:fld id="{411F979D-4B9D-40DE-AB6F-FD763410BB60}" type="datetimeFigureOut">
              <a:rPr lang="en-US" smtClean="0"/>
              <a:t>6/5/2025</a:t>
            </a:fld>
            <a:endParaRPr lang="en-US"/>
          </a:p>
        </p:txBody>
      </p:sp>
      <p:sp>
        <p:nvSpPr>
          <p:cNvPr id="4" name="Footer Placeholder 3">
            <a:extLst>
              <a:ext uri="{FF2B5EF4-FFF2-40B4-BE49-F238E27FC236}">
                <a16:creationId xmlns:a16="http://schemas.microsoft.com/office/drawing/2014/main" id="{55640A03-D73E-2BCE-2D37-0545C68AF1F3}"/>
              </a:ext>
            </a:extLst>
          </p:cNvPr>
          <p:cNvSpPr>
            <a:spLocks noGrp="1"/>
          </p:cNvSpPr>
          <p:nvPr>
            <p:ph type="ftr" sz="quarter" idx="2"/>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57F345-85EA-4C2F-F185-A6F0BCB4FF32}"/>
              </a:ext>
            </a:extLst>
          </p:cNvPr>
          <p:cNvSpPr>
            <a:spLocks noGrp="1"/>
          </p:cNvSpPr>
          <p:nvPr>
            <p:ph type="sldNum" sz="quarter" idx="3"/>
          </p:nvPr>
        </p:nvSpPr>
        <p:spPr>
          <a:xfrm>
            <a:off x="3939466" y="8777193"/>
            <a:ext cx="3013763" cy="463646"/>
          </a:xfrm>
          <a:prstGeom prst="rect">
            <a:avLst/>
          </a:prstGeom>
        </p:spPr>
        <p:txBody>
          <a:bodyPr vert="horz" lIns="92546" tIns="46273" rIns="92546" bIns="46273" rtlCol="0" anchor="b"/>
          <a:lstStyle>
            <a:lvl1pPr algn="r">
              <a:defRPr sz="1200"/>
            </a:lvl1pPr>
          </a:lstStyle>
          <a:p>
            <a:fld id="{D8541963-9953-4D0C-89FB-E1268C0C2C06}" type="slidenum">
              <a:rPr lang="en-US" smtClean="0"/>
              <a:t>‹#›</a:t>
            </a:fld>
            <a:endParaRPr lang="en-US"/>
          </a:p>
        </p:txBody>
      </p:sp>
    </p:spTree>
    <p:extLst>
      <p:ext uri="{BB962C8B-B14F-4D97-AF65-F5344CB8AC3E}">
        <p14:creationId xmlns:p14="http://schemas.microsoft.com/office/powerpoint/2010/main" val="3208445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245" cy="46404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9203" y="0"/>
            <a:ext cx="3014440" cy="464046"/>
          </a:xfrm>
          <a:prstGeom prst="rect">
            <a:avLst/>
          </a:prstGeom>
        </p:spPr>
        <p:txBody>
          <a:bodyPr vert="horz" lIns="91440" tIns="45720" rIns="91440" bIns="45720" rtlCol="0"/>
          <a:lstStyle>
            <a:lvl1pPr algn="r">
              <a:defRPr sz="1200"/>
            </a:lvl1pPr>
          </a:lstStyle>
          <a:p>
            <a:fld id="{B0F04E5D-3784-461D-9C07-7DA102F227F9}" type="datetimeFigureOut">
              <a:rPr lang="en-US" smtClean="0"/>
              <a:t>6/5/2025</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65" y="4446401"/>
            <a:ext cx="5564109" cy="36385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6792"/>
            <a:ext cx="3013245" cy="46404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9203" y="8776792"/>
            <a:ext cx="3014440" cy="464046"/>
          </a:xfrm>
          <a:prstGeom prst="rect">
            <a:avLst/>
          </a:prstGeom>
        </p:spPr>
        <p:txBody>
          <a:bodyPr vert="horz" lIns="91440" tIns="45720" rIns="91440" bIns="45720" rtlCol="0" anchor="b"/>
          <a:lstStyle>
            <a:lvl1pPr algn="r">
              <a:defRPr sz="1200"/>
            </a:lvl1pPr>
          </a:lstStyle>
          <a:p>
            <a:fld id="{D8920FAE-7F19-48AB-A97B-07F2C9F17A03}" type="slidenum">
              <a:rPr lang="en-US" smtClean="0"/>
              <a:t>‹#›</a:t>
            </a:fld>
            <a:endParaRPr lang="en-US"/>
          </a:p>
        </p:txBody>
      </p:sp>
    </p:spTree>
    <p:extLst>
      <p:ext uri="{BB962C8B-B14F-4D97-AF65-F5344CB8AC3E}">
        <p14:creationId xmlns:p14="http://schemas.microsoft.com/office/powerpoint/2010/main" val="319142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In this first lesson, we’ll explore what precision agriculture is and the key technologies that drive it. This introductory module is freely available for anyone to access.</a:t>
            </a:r>
          </a:p>
          <a:p>
            <a:pPr>
              <a:buNone/>
            </a:pPr>
            <a:endParaRPr lang="en-US" dirty="0"/>
          </a:p>
          <a:p>
            <a:pPr>
              <a:buNone/>
            </a:pPr>
            <a:r>
              <a:rPr lang="en-US" dirty="0"/>
              <a:t>Precision agriculture uses advanced technology to enhance profitability while minimizing environmental impact. This lesson provides a broad overview of the concepts and tools that will be covered in greater depth throughout the rest of the curriculum.</a:t>
            </a:r>
          </a:p>
          <a:p>
            <a:endParaRPr lang="en-US" dirty="0"/>
          </a:p>
          <a:p>
            <a:r>
              <a:rPr lang="en-US" dirty="0"/>
              <a:t>If you're interested in accessing the full suite of lessons please reach out to Katelyn Groe at </a:t>
            </a:r>
            <a:r>
              <a:rPr lang="en-US" b="1" dirty="0"/>
              <a:t>kgroe@iastate.edu</a:t>
            </a:r>
            <a:r>
              <a:rPr lang="en-US" dirty="0"/>
              <a:t>.</a:t>
            </a:r>
          </a:p>
        </p:txBody>
      </p:sp>
      <p:sp>
        <p:nvSpPr>
          <p:cNvPr id="4" name="Slide Number Placeholder 3"/>
          <p:cNvSpPr>
            <a:spLocks noGrp="1"/>
          </p:cNvSpPr>
          <p:nvPr>
            <p:ph type="sldNum" sz="quarter" idx="5"/>
          </p:nvPr>
        </p:nvSpPr>
        <p:spPr/>
        <p:txBody>
          <a:bodyPr/>
          <a:lstStyle/>
          <a:p>
            <a:fld id="{D8920FAE-7F19-48AB-A97B-07F2C9F17A03}" type="slidenum">
              <a:rPr lang="en-US" smtClean="0"/>
              <a:t>1</a:t>
            </a:fld>
            <a:endParaRPr lang="en-US"/>
          </a:p>
        </p:txBody>
      </p:sp>
    </p:spTree>
    <p:extLst>
      <p:ext uri="{BB962C8B-B14F-4D97-AF65-F5344CB8AC3E}">
        <p14:creationId xmlns:p14="http://schemas.microsoft.com/office/powerpoint/2010/main" val="386116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Soil sampling is one of the key practices in modern precision agriculture.</a:t>
            </a:r>
          </a:p>
          <a:p>
            <a:pPr>
              <a:buNone/>
            </a:pPr>
            <a:endParaRPr lang="en-US" dirty="0"/>
          </a:p>
          <a:p>
            <a:pPr>
              <a:buNone/>
            </a:pPr>
            <a:r>
              <a:rPr lang="en-US" dirty="0"/>
              <a:t>What you see here is a farmer using a soil probe to collect what's called a </a:t>
            </a:r>
            <a:r>
              <a:rPr lang="en-US" i="1" dirty="0"/>
              <a:t>soil core sample</a:t>
            </a:r>
            <a:r>
              <a:rPr lang="en-US" dirty="0"/>
              <a:t>. These samples are collected from a grid pattern across a field, or sometimes from smaller management zones, and each sample usually represents an area of 10 acres or less.</a:t>
            </a:r>
          </a:p>
          <a:p>
            <a:pPr>
              <a:buNone/>
            </a:pPr>
            <a:endParaRPr lang="en-US" dirty="0"/>
          </a:p>
          <a:p>
            <a:pPr>
              <a:buNone/>
            </a:pPr>
            <a:r>
              <a:rPr lang="en-US" dirty="0"/>
              <a:t>Why do we do this? Because soil fertility can vary </a:t>
            </a:r>
            <a:r>
              <a:rPr lang="en-US" i="1" dirty="0"/>
              <a:t>a lot</a:t>
            </a:r>
            <a:r>
              <a:rPr lang="en-US" dirty="0"/>
              <a:t> across a field, and in order to manage those differences effectively, we need to know exactly what we’re working with.</a:t>
            </a:r>
          </a:p>
          <a:p>
            <a:pPr>
              <a:buNone/>
            </a:pPr>
            <a:endParaRPr lang="en-US" dirty="0"/>
          </a:p>
          <a:p>
            <a:pPr>
              <a:buNone/>
            </a:pPr>
            <a:r>
              <a:rPr lang="en-US" dirty="0"/>
              <a:t>The soil samples are sent to a lab where scientists analyze their physical and chemical properties, things like nutrient levels, pH, organic matter, and more. That data helps farmers know where to apply fertilizers and how much to apply.</a:t>
            </a:r>
          </a:p>
          <a:p>
            <a:endParaRPr lang="en-US" dirty="0"/>
          </a:p>
          <a:p>
            <a:r>
              <a:rPr lang="en-US" dirty="0"/>
              <a:t>This practice became common in agriculture around 1993, and it was one of the first major tools that allowed farmers to make data-driven decisions for different parts of their fields, moving away from treating the entire field the same."</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10</a:t>
            </a:fld>
            <a:endParaRPr lang="en-US"/>
          </a:p>
        </p:txBody>
      </p:sp>
    </p:spTree>
    <p:extLst>
      <p:ext uri="{BB962C8B-B14F-4D97-AF65-F5344CB8AC3E}">
        <p14:creationId xmlns:p14="http://schemas.microsoft.com/office/powerpoint/2010/main" val="3728225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In precision agriculture, maps are powerful tools for turning field data into insights.</a:t>
            </a:r>
          </a:p>
          <a:p>
            <a:pPr>
              <a:buNone/>
            </a:pPr>
            <a:endParaRPr lang="en-US" dirty="0"/>
          </a:p>
          <a:p>
            <a:pPr>
              <a:buFont typeface="Arial" panose="020B0604020202020204" pitchFamily="34" charset="0"/>
              <a:buChar char="•"/>
            </a:pPr>
            <a:r>
              <a:rPr lang="en-US" dirty="0"/>
              <a:t>A </a:t>
            </a:r>
            <a:r>
              <a:rPr lang="en-US" b="1" dirty="0"/>
              <a:t>yield map</a:t>
            </a:r>
            <a:r>
              <a:rPr lang="en-US" dirty="0"/>
              <a:t> shows how crop production varies across different areas of a field. It’s created using data collected during harvest, usually from a yield monitor in the combine, and allows farmers to spot trends like low-performing spots or areas that consistently produce more.</a:t>
            </a:r>
          </a:p>
          <a:p>
            <a:pPr>
              <a:buFont typeface="Arial" panose="020B0604020202020204" pitchFamily="34" charset="0"/>
              <a:buChar char="•"/>
            </a:pPr>
            <a:endParaRPr lang="en-US" dirty="0"/>
          </a:p>
          <a:p>
            <a:pPr>
              <a:buFont typeface="Arial" panose="020B0604020202020204" pitchFamily="34" charset="0"/>
              <a:buChar char="•"/>
            </a:pPr>
            <a:r>
              <a:rPr lang="en-US" dirty="0"/>
              <a:t>A </a:t>
            </a:r>
            <a:r>
              <a:rPr lang="en-US" b="1" dirty="0"/>
              <a:t>soil map</a:t>
            </a:r>
            <a:r>
              <a:rPr lang="en-US" dirty="0"/>
              <a:t> gives insight into the field’s physical and chemical properties. These maps may include data on soil texture, organic matter, pH, or electrical conductivity (EC). Knowing this information helps farmers make better decisions about fertilizer application, seeding rates, and even drainage improvements.</a:t>
            </a:r>
          </a:p>
          <a:p>
            <a:pPr>
              <a:buNone/>
            </a:pPr>
            <a:endParaRPr lang="en-US" dirty="0"/>
          </a:p>
          <a:p>
            <a:pPr>
              <a:buNone/>
            </a:pPr>
            <a:r>
              <a:rPr lang="en-US" dirty="0"/>
              <a:t>Together, yield and soil maps help farmers understand </a:t>
            </a:r>
            <a:r>
              <a:rPr lang="en-US" b="1" dirty="0"/>
              <a:t>why</a:t>
            </a:r>
            <a:r>
              <a:rPr lang="en-US" dirty="0"/>
              <a:t> certain parts of their field perform better than others, and what actions they can take to improve outcomes.</a:t>
            </a:r>
          </a:p>
          <a:p>
            <a:endParaRPr lang="en-US" dirty="0"/>
          </a:p>
          <a:p>
            <a:r>
              <a:rPr lang="en-US" dirty="0"/>
              <a:t>These technologies started becoming commercially available in the early </a:t>
            </a:r>
            <a:r>
              <a:rPr lang="en-US" b="1" dirty="0"/>
              <a:t>1990s</a:t>
            </a:r>
            <a:r>
              <a:rPr lang="en-US" dirty="0"/>
              <a:t> and remain a cornerstone of precision agriculture today.</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11</a:t>
            </a:fld>
            <a:endParaRPr lang="en-US"/>
          </a:p>
        </p:txBody>
      </p:sp>
    </p:spTree>
    <p:extLst>
      <p:ext uri="{BB962C8B-B14F-4D97-AF65-F5344CB8AC3E}">
        <p14:creationId xmlns:p14="http://schemas.microsoft.com/office/powerpoint/2010/main" val="394114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Variable Rate Technology, often called VRT, is a key part of precision agriculture. It refers to equipment that can </a:t>
            </a:r>
            <a:r>
              <a:rPr lang="en-US" b="1" dirty="0"/>
              <a:t>automatically adjust how much product it applies, like seed, lime, fertilizer, or pesticides, as it moves across the field</a:t>
            </a:r>
            <a:r>
              <a:rPr lang="en-US" dirty="0"/>
              <a:t>.</a:t>
            </a:r>
          </a:p>
          <a:p>
            <a:pPr>
              <a:buNone/>
            </a:pPr>
            <a:endParaRPr lang="en-US" dirty="0"/>
          </a:p>
          <a:p>
            <a:pPr>
              <a:buNone/>
            </a:pPr>
            <a:r>
              <a:rPr lang="en-US" dirty="0"/>
              <a:t>Rather than applying the same rate everywhere, VRT allows different parts of the field to receive exactly what they need. For example:</a:t>
            </a:r>
          </a:p>
          <a:p>
            <a:pPr>
              <a:buFont typeface="Arial" panose="020B0604020202020204" pitchFamily="34" charset="0"/>
              <a:buChar char="•"/>
            </a:pPr>
            <a:r>
              <a:rPr lang="en-US" dirty="0"/>
              <a:t>In a low-yielding area, a farmer might reduce the seed population or fertilizer rate to avoid wasting inputs.</a:t>
            </a:r>
          </a:p>
          <a:p>
            <a:pPr>
              <a:buFont typeface="Arial" panose="020B0604020202020204" pitchFamily="34" charset="0"/>
              <a:buChar char="•"/>
            </a:pPr>
            <a:r>
              <a:rPr lang="en-US" dirty="0"/>
              <a:t>In a high-potential zone, they might apply more to maximize yield.</a:t>
            </a:r>
          </a:p>
          <a:p>
            <a:pPr>
              <a:buNone/>
            </a:pPr>
            <a:endParaRPr lang="en-US" dirty="0"/>
          </a:p>
          <a:p>
            <a:pPr>
              <a:buNone/>
            </a:pPr>
            <a:r>
              <a:rPr lang="en-US" dirty="0"/>
              <a:t>These decisions are usually guided by </a:t>
            </a:r>
            <a:r>
              <a:rPr lang="en-US" b="1" dirty="0"/>
              <a:t>prescription maps</a:t>
            </a:r>
            <a:r>
              <a:rPr lang="en-US" dirty="0"/>
              <a:t>, which are created using data from tools like </a:t>
            </a:r>
            <a:r>
              <a:rPr lang="en-US" b="1" dirty="0"/>
              <a:t>yield maps, soil sampling, and remote sensing imagery</a:t>
            </a:r>
            <a:r>
              <a:rPr lang="en-US" dirty="0"/>
              <a:t>.</a:t>
            </a:r>
          </a:p>
          <a:p>
            <a:pPr>
              <a:buNone/>
            </a:pPr>
            <a:endParaRPr lang="en-US" dirty="0"/>
          </a:p>
          <a:p>
            <a:pPr>
              <a:buNone/>
            </a:pPr>
            <a:r>
              <a:rPr lang="en-US" dirty="0"/>
              <a:t>Some systems can even make </a:t>
            </a:r>
            <a:r>
              <a:rPr lang="en-US" b="1" dirty="0"/>
              <a:t>real-time adjustments</a:t>
            </a:r>
            <a:r>
              <a:rPr lang="en-US" dirty="0"/>
              <a:t> using on-the-go sensors that detect crop needs or soil conditions instantly.</a:t>
            </a:r>
          </a:p>
          <a:p>
            <a:pPr>
              <a:buNone/>
            </a:pPr>
            <a:endParaRPr lang="en-US" dirty="0"/>
          </a:p>
          <a:p>
            <a:pPr>
              <a:buNone/>
            </a:pPr>
            <a:r>
              <a:rPr lang="en-US" dirty="0"/>
              <a:t>VRT helps farmers:</a:t>
            </a:r>
          </a:p>
          <a:p>
            <a:pPr>
              <a:buFont typeface="Arial" panose="020B0604020202020204" pitchFamily="34" charset="0"/>
              <a:buChar char="•"/>
            </a:pPr>
            <a:r>
              <a:rPr lang="en-US" b="1" dirty="0"/>
              <a:t>Save money</a:t>
            </a:r>
            <a:r>
              <a:rPr lang="en-US" dirty="0"/>
              <a:t> by not overapplying expensive inputs</a:t>
            </a:r>
          </a:p>
          <a:p>
            <a:pPr>
              <a:buFont typeface="Arial" panose="020B0604020202020204" pitchFamily="34" charset="0"/>
              <a:buChar char="•"/>
            </a:pPr>
            <a:r>
              <a:rPr lang="en-US" b="1" dirty="0"/>
              <a:t>Improve efficiency</a:t>
            </a:r>
            <a:r>
              <a:rPr lang="en-US" dirty="0"/>
              <a:t> and sustainability</a:t>
            </a:r>
          </a:p>
          <a:p>
            <a:pPr>
              <a:buFont typeface="Arial" panose="020B0604020202020204" pitchFamily="34" charset="0"/>
              <a:buChar char="•"/>
            </a:pPr>
            <a:r>
              <a:rPr lang="en-US" b="1" dirty="0"/>
              <a:t>Protect the environment</a:t>
            </a:r>
            <a:r>
              <a:rPr lang="en-US" dirty="0"/>
              <a:t> by reducing runoff and overuse</a:t>
            </a:r>
          </a:p>
          <a:p>
            <a:pPr>
              <a:buFont typeface="Arial" panose="020B0604020202020204" pitchFamily="34" charset="0"/>
              <a:buChar char="•"/>
            </a:pPr>
            <a:r>
              <a:rPr lang="en-US" b="1" dirty="0"/>
              <a:t>Boost yields</a:t>
            </a:r>
            <a:r>
              <a:rPr lang="en-US" dirty="0"/>
              <a:t> by customizing inputs for each zone’s potential</a:t>
            </a:r>
          </a:p>
          <a:p>
            <a:endParaRPr lang="en-US" dirty="0"/>
          </a:p>
          <a:p>
            <a:r>
              <a:rPr lang="en-US" dirty="0"/>
              <a:t>This technology began to take off in the </a:t>
            </a:r>
            <a:r>
              <a:rPr lang="en-US" b="1" dirty="0"/>
              <a:t>mid-1990s</a:t>
            </a:r>
            <a:r>
              <a:rPr lang="en-US" dirty="0"/>
              <a:t>, and it's now built into many modern planters, sprayers, and spreaders.</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12</a:t>
            </a:fld>
            <a:endParaRPr lang="en-US"/>
          </a:p>
        </p:txBody>
      </p:sp>
    </p:spTree>
    <p:extLst>
      <p:ext uri="{BB962C8B-B14F-4D97-AF65-F5344CB8AC3E}">
        <p14:creationId xmlns:p14="http://schemas.microsoft.com/office/powerpoint/2010/main" val="182501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Automated section control is a smart technology that helps reduce overlap and waste during field operations. It’s a </a:t>
            </a:r>
            <a:r>
              <a:rPr lang="en-US" b="1" dirty="0"/>
              <a:t>type of variable rate technology</a:t>
            </a:r>
            <a:r>
              <a:rPr lang="en-US" dirty="0"/>
              <a:t> that automatically turns </a:t>
            </a:r>
            <a:r>
              <a:rPr lang="en-US" b="1" dirty="0"/>
              <a:t>off</a:t>
            </a:r>
            <a:r>
              <a:rPr lang="en-US" dirty="0"/>
              <a:t> parts of a machine, like sprayer nozzles, planter rows, or boom sections, when they’re passing over an area that’s already been treated or doesn’t need application (like a waterway or headland).</a:t>
            </a:r>
          </a:p>
          <a:p>
            <a:pPr>
              <a:buNone/>
            </a:pPr>
            <a:endParaRPr lang="en-US" dirty="0"/>
          </a:p>
          <a:p>
            <a:pPr>
              <a:buNone/>
            </a:pPr>
            <a:r>
              <a:rPr lang="en-US" dirty="0"/>
              <a:t>Here’s how it works:</a:t>
            </a:r>
          </a:p>
          <a:p>
            <a:pPr>
              <a:buFont typeface="Arial" panose="020B0604020202020204" pitchFamily="34" charset="0"/>
              <a:buChar char="•"/>
            </a:pPr>
            <a:r>
              <a:rPr lang="en-US" dirty="0"/>
              <a:t>The system uses </a:t>
            </a:r>
            <a:r>
              <a:rPr lang="en-US" b="1" dirty="0"/>
              <a:t>GPS</a:t>
            </a:r>
            <a:r>
              <a:rPr lang="en-US" dirty="0"/>
              <a:t> and field maps to track the machine’s location in real time.</a:t>
            </a:r>
          </a:p>
          <a:p>
            <a:pPr>
              <a:buFont typeface="Arial" panose="020B0604020202020204" pitchFamily="34" charset="0"/>
              <a:buChar char="•"/>
            </a:pPr>
            <a:r>
              <a:rPr lang="en-US" dirty="0"/>
              <a:t>As the equipment moves through the field, it automatically shuts off sections when they reach an area that’s already been covered, or where inputs aren’t needed.</a:t>
            </a:r>
          </a:p>
          <a:p>
            <a:pPr>
              <a:buFont typeface="Arial" panose="020B0604020202020204" pitchFamily="34" charset="0"/>
              <a:buChar char="•"/>
            </a:pPr>
            <a:r>
              <a:rPr lang="en-US" dirty="0"/>
              <a:t>Once the equipment moves back into a zone that needs treatment, that section turns back </a:t>
            </a:r>
            <a:r>
              <a:rPr lang="en-US" b="1" dirty="0"/>
              <a:t>on, </a:t>
            </a:r>
            <a:r>
              <a:rPr lang="en-US" dirty="0"/>
              <a:t>all without the operator needing to press a button.</a:t>
            </a:r>
          </a:p>
          <a:p>
            <a:pPr>
              <a:buNone/>
            </a:pPr>
            <a:endParaRPr lang="en-US" dirty="0"/>
          </a:p>
          <a:p>
            <a:pPr>
              <a:buNone/>
            </a:pPr>
            <a:r>
              <a:rPr lang="en-US" dirty="0"/>
              <a:t>This technology is especially useful for irregularly shaped fields or fields with curves, point rows, or waterways. It helps farmers:</a:t>
            </a:r>
          </a:p>
          <a:p>
            <a:pPr>
              <a:buFont typeface="Arial" panose="020B0604020202020204" pitchFamily="34" charset="0"/>
              <a:buChar char="•"/>
            </a:pPr>
            <a:r>
              <a:rPr lang="en-US" b="1" dirty="0"/>
              <a:t>Avoid double applications</a:t>
            </a:r>
            <a:r>
              <a:rPr lang="en-US" dirty="0"/>
              <a:t> (which wastes inputs and may harm crops)</a:t>
            </a:r>
          </a:p>
          <a:p>
            <a:pPr>
              <a:buFont typeface="Arial" panose="020B0604020202020204" pitchFamily="34" charset="0"/>
              <a:buChar char="•"/>
            </a:pPr>
            <a:r>
              <a:rPr lang="en-US" b="1" dirty="0"/>
              <a:t>Save money</a:t>
            </a:r>
            <a:r>
              <a:rPr lang="en-US" dirty="0"/>
              <a:t> on seed, chemicals, and fertilizer</a:t>
            </a:r>
          </a:p>
          <a:p>
            <a:pPr>
              <a:buFont typeface="Arial" panose="020B0604020202020204" pitchFamily="34" charset="0"/>
              <a:buChar char="•"/>
            </a:pPr>
            <a:r>
              <a:rPr lang="en-US" b="1" dirty="0"/>
              <a:t>Protect the environment</a:t>
            </a:r>
            <a:r>
              <a:rPr lang="en-US" dirty="0"/>
              <a:t> by preventing over-application</a:t>
            </a:r>
          </a:p>
          <a:p>
            <a:pPr>
              <a:buFont typeface="Arial" panose="020B0604020202020204" pitchFamily="34" charset="0"/>
              <a:buChar char="•"/>
            </a:pPr>
            <a:r>
              <a:rPr lang="en-US" b="1" dirty="0"/>
              <a:t>Reduce operator fatigue</a:t>
            </a:r>
            <a:r>
              <a:rPr lang="en-US" dirty="0"/>
              <a:t> during long hours in the field</a:t>
            </a:r>
          </a:p>
          <a:p>
            <a:endParaRPr lang="en-US" dirty="0"/>
          </a:p>
          <a:p>
            <a:r>
              <a:rPr lang="en-US" dirty="0"/>
              <a:t>Automated section control became </a:t>
            </a:r>
            <a:r>
              <a:rPr lang="en-US" b="1" dirty="0"/>
              <a:t>commercially available around 2003</a:t>
            </a:r>
            <a:r>
              <a:rPr lang="en-US" dirty="0"/>
              <a:t>, and it’s now a standard feature on many modern sprayers and planters.</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13</a:t>
            </a:fld>
            <a:endParaRPr lang="en-US"/>
          </a:p>
        </p:txBody>
      </p:sp>
    </p:spTree>
    <p:extLst>
      <p:ext uri="{BB962C8B-B14F-4D97-AF65-F5344CB8AC3E}">
        <p14:creationId xmlns:p14="http://schemas.microsoft.com/office/powerpoint/2010/main" val="11700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show how widespread precision ag technology has become across farms in the Midwest. This is no longer cutting-edge, it’s </a:t>
            </a:r>
            <a:r>
              <a:rPr lang="en-US" b="1" dirty="0"/>
              <a:t>common practice</a:t>
            </a:r>
          </a:p>
          <a:p>
            <a:endParaRPr lang="en-US" b="1" dirty="0"/>
          </a:p>
          <a:p>
            <a:pPr>
              <a:buNone/>
            </a:pPr>
            <a:r>
              <a:rPr lang="en-US" dirty="0"/>
              <a:t>Precision ag is already </a:t>
            </a:r>
            <a:r>
              <a:rPr lang="en-US" b="1" dirty="0"/>
              <a:t>deeply integrated into modern farming</a:t>
            </a:r>
            <a:r>
              <a:rPr lang="en-US" dirty="0"/>
              <a:t>. These technologies are being used on a majority of the acres in our region, and that number will only keep growing.</a:t>
            </a:r>
          </a:p>
          <a:p>
            <a:pPr>
              <a:buNone/>
            </a:pPr>
            <a:endParaRPr lang="en-US" dirty="0"/>
          </a:p>
          <a:p>
            <a:pPr>
              <a:buNone/>
            </a:pPr>
            <a:r>
              <a:rPr lang="en-US" dirty="0"/>
              <a:t>If students are going to be part of the next generation of farmers, agronomists, ag engineers, equipment techs, or ag business professionals, they </a:t>
            </a:r>
            <a:r>
              <a:rPr lang="en-US" b="1" dirty="0"/>
              <a:t>need to be introduced to these tools early</a:t>
            </a:r>
            <a:r>
              <a:rPr lang="en-US" dirty="0"/>
              <a:t>. Waiting until college, or worse, the job site, is too late.</a:t>
            </a:r>
          </a:p>
          <a:p>
            <a:endParaRPr lang="en-US" dirty="0"/>
          </a:p>
          <a:p>
            <a:r>
              <a:rPr lang="en-US" dirty="0"/>
              <a:t>This is why it’s so important to </a:t>
            </a:r>
            <a:r>
              <a:rPr lang="en-US" b="1" dirty="0"/>
              <a:t>start teaching these concepts now</a:t>
            </a:r>
            <a:r>
              <a:rPr lang="en-US" dirty="0"/>
              <a:t>, in high school ag classrooms. Understanding GPS, data-driven decisions, and smart equipment is becoming just as essential as knowing how to operate a tractor.</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14</a:t>
            </a:fld>
            <a:endParaRPr lang="en-US"/>
          </a:p>
        </p:txBody>
      </p:sp>
    </p:spTree>
    <p:extLst>
      <p:ext uri="{BB962C8B-B14F-4D97-AF65-F5344CB8AC3E}">
        <p14:creationId xmlns:p14="http://schemas.microsoft.com/office/powerpoint/2010/main" val="3013538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2</a:t>
            </a:fld>
            <a:endParaRPr lang="en-US"/>
          </a:p>
        </p:txBody>
      </p:sp>
    </p:spTree>
    <p:extLst>
      <p:ext uri="{BB962C8B-B14F-4D97-AF65-F5344CB8AC3E}">
        <p14:creationId xmlns:p14="http://schemas.microsoft.com/office/powerpoint/2010/main" val="215975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 term </a:t>
            </a:r>
            <a:r>
              <a:rPr lang="en-US" i="1" dirty="0"/>
              <a:t>precision agriculture, </a:t>
            </a:r>
            <a:r>
              <a:rPr lang="en-US" dirty="0"/>
              <a:t>also known as precision farming, has grown in popularity over the past two decades, but what does it actually mean? Depending on who you ask, the definition can vary.</a:t>
            </a:r>
          </a:p>
          <a:p>
            <a:pPr>
              <a:buNone/>
            </a:pPr>
            <a:endParaRPr lang="en-US" dirty="0"/>
          </a:p>
          <a:p>
            <a:pPr>
              <a:buNone/>
            </a:pPr>
            <a:r>
              <a:rPr lang="en-US" dirty="0"/>
              <a:t>For some, precision agriculture means using satellites, sensors, and digital maps to do what past generations of farmers managed with keen observation, hands-on experience, and memory. For others, it represents the future of farming, where every input (seed, fertilizer, herbicide, etc.) is applied precisely where and when it's needed to reduce waste, boost profits, and protect the environment.  Shown on this slide is the definition of precision agriculture according to the USDA. </a:t>
            </a:r>
          </a:p>
          <a:p>
            <a:pPr>
              <a:buNone/>
            </a:pPr>
            <a:endParaRPr lang="en-US" dirty="0"/>
          </a:p>
          <a:p>
            <a:pPr>
              <a:buNone/>
            </a:pPr>
            <a:r>
              <a:rPr lang="en-US" dirty="0"/>
              <a:t>While technology plays a key role, it’s important to understand that precision agriculture doesn’t replace the farmer’s decision-making, it enhances it. At its core, precision agriculture is about making better-informed decisions to improve yields, reduce environmental impact, and increase overall efficiency.</a:t>
            </a:r>
          </a:p>
          <a:p>
            <a:pPr>
              <a:buNone/>
            </a:pPr>
            <a:endParaRPr lang="en-US" dirty="0"/>
          </a:p>
          <a:p>
            <a:pPr>
              <a:buNone/>
            </a:pPr>
            <a:r>
              <a:rPr lang="en-US" dirty="0"/>
              <a:t>Precision agriculture is often associated with tools and systems such as:</a:t>
            </a:r>
          </a:p>
          <a:p>
            <a:pPr>
              <a:buFont typeface="Arial" panose="020B0604020202020204" pitchFamily="34" charset="0"/>
              <a:buChar char="•"/>
            </a:pPr>
            <a:r>
              <a:rPr lang="en-US" b="1" dirty="0"/>
              <a:t>GPS (Global Positioning Systems)</a:t>
            </a:r>
            <a:endParaRPr lang="en-US" dirty="0"/>
          </a:p>
          <a:p>
            <a:pPr>
              <a:buFont typeface="Arial" panose="020B0604020202020204" pitchFamily="34" charset="0"/>
              <a:buChar char="•"/>
            </a:pPr>
            <a:r>
              <a:rPr lang="en-US" b="1" dirty="0"/>
              <a:t>GIS (Geographic Information Systems)</a:t>
            </a:r>
            <a:endParaRPr lang="en-US" dirty="0"/>
          </a:p>
          <a:p>
            <a:pPr>
              <a:buFont typeface="Arial" panose="020B0604020202020204" pitchFamily="34" charset="0"/>
              <a:buChar char="•"/>
            </a:pPr>
            <a:r>
              <a:rPr lang="en-US" b="1" dirty="0"/>
              <a:t>Autosteer systems</a:t>
            </a:r>
            <a:endParaRPr lang="en-US" dirty="0"/>
          </a:p>
          <a:p>
            <a:pPr>
              <a:buFont typeface="Arial" panose="020B0604020202020204" pitchFamily="34" charset="0"/>
              <a:buChar char="•"/>
            </a:pPr>
            <a:r>
              <a:rPr lang="en-US" b="1" dirty="0"/>
              <a:t>Yield monitors</a:t>
            </a:r>
            <a:endParaRPr lang="en-US" dirty="0"/>
          </a:p>
          <a:p>
            <a:pPr>
              <a:buFont typeface="Arial" panose="020B0604020202020204" pitchFamily="34" charset="0"/>
              <a:buChar char="•"/>
            </a:pPr>
            <a:r>
              <a:rPr lang="en-US" b="1" dirty="0"/>
              <a:t>Variable-rate applications</a:t>
            </a:r>
            <a:endParaRPr lang="en-US" dirty="0"/>
          </a:p>
          <a:p>
            <a:r>
              <a:rPr lang="en-US" dirty="0"/>
              <a:t>Each of these technologies will be explored in greater detail in later lessons.</a:t>
            </a:r>
          </a:p>
        </p:txBody>
      </p:sp>
      <p:sp>
        <p:nvSpPr>
          <p:cNvPr id="4" name="Slide Number Placeholder 3"/>
          <p:cNvSpPr>
            <a:spLocks noGrp="1"/>
          </p:cNvSpPr>
          <p:nvPr>
            <p:ph type="sldNum" sz="quarter" idx="5"/>
          </p:nvPr>
        </p:nvSpPr>
        <p:spPr/>
        <p:txBody>
          <a:bodyPr/>
          <a:lstStyle/>
          <a:p>
            <a:fld id="{D8920FAE-7F19-48AB-A97B-07F2C9F17A03}" type="slidenum">
              <a:rPr lang="en-US" smtClean="0"/>
              <a:t>3</a:t>
            </a:fld>
            <a:endParaRPr lang="en-US"/>
          </a:p>
        </p:txBody>
      </p:sp>
    </p:spTree>
    <p:extLst>
      <p:ext uri="{BB962C8B-B14F-4D97-AF65-F5344CB8AC3E}">
        <p14:creationId xmlns:p14="http://schemas.microsoft.com/office/powerpoint/2010/main" val="3167483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 primary difference between traditional farming and precision farming lies in </a:t>
            </a:r>
            <a:r>
              <a:rPr lang="en-US" b="1" dirty="0"/>
              <a:t>how fields are managed</a:t>
            </a:r>
            <a:r>
              <a:rPr lang="en-US" dirty="0"/>
              <a:t>.</a:t>
            </a:r>
          </a:p>
          <a:p>
            <a:pPr>
              <a:buNone/>
            </a:pPr>
            <a:endParaRPr lang="en-US" dirty="0"/>
          </a:p>
          <a:p>
            <a:pPr>
              <a:buNone/>
            </a:pPr>
            <a:r>
              <a:rPr lang="en-US" dirty="0"/>
              <a:t>In traditional farming, the entire field is treated as one uniform area. Inputs like fertilizer, seed, and water are applied evenly across the whole field, based on average conditions. While this method is simple and familiar, it often overlooks the natural variability within a field—areas that may need more or less attention.</a:t>
            </a:r>
          </a:p>
          <a:p>
            <a:pPr>
              <a:buNone/>
            </a:pPr>
            <a:endParaRPr lang="en-US" dirty="0"/>
          </a:p>
          <a:p>
            <a:pPr>
              <a:buNone/>
            </a:pPr>
            <a:r>
              <a:rPr lang="en-US" dirty="0"/>
              <a:t>Precision farming, on the other hand, takes a </a:t>
            </a:r>
            <a:r>
              <a:rPr lang="en-US" b="1" dirty="0"/>
              <a:t>site-specific approach</a:t>
            </a:r>
            <a:r>
              <a:rPr lang="en-US" dirty="0"/>
              <a:t>. It recognizes that no two parts of a field are exactly alike. By using technology such as GPS, sensors, and data maps, farmers can analyze variations in soil, moisture, crop health, and yield across the field. This allows them to apply the right amount of inputs in the right place at the right time, reducing waste, increasing profitability, and minimizing environmental impact.</a:t>
            </a:r>
          </a:p>
          <a:p>
            <a:pPr>
              <a:buNone/>
            </a:pPr>
            <a:endParaRPr lang="en-US" dirty="0"/>
          </a:p>
          <a:p>
            <a:pPr>
              <a:buNone/>
            </a:pPr>
            <a:r>
              <a:rPr lang="en-US" dirty="0"/>
              <a:t>Think of it this way:</a:t>
            </a:r>
          </a:p>
          <a:p>
            <a:pPr>
              <a:buFont typeface="Arial" panose="020B0604020202020204" pitchFamily="34" charset="0"/>
              <a:buChar char="•"/>
            </a:pPr>
            <a:r>
              <a:rPr lang="en-US" b="1" dirty="0"/>
              <a:t>Traditional farming</a:t>
            </a:r>
            <a:r>
              <a:rPr lang="en-US" dirty="0"/>
              <a:t> uses a one-size-fits-all strategy.</a:t>
            </a:r>
          </a:p>
          <a:p>
            <a:pPr>
              <a:buFont typeface="Arial" panose="020B0604020202020204" pitchFamily="34" charset="0"/>
              <a:buChar char="•"/>
            </a:pPr>
            <a:r>
              <a:rPr lang="en-US" b="1" dirty="0"/>
              <a:t>Precision farming</a:t>
            </a:r>
            <a:r>
              <a:rPr lang="en-US" dirty="0"/>
              <a:t> uses a custom-tailored plan for every part of the field.</a:t>
            </a:r>
          </a:p>
          <a:p>
            <a:endParaRPr lang="en-US" dirty="0"/>
          </a:p>
          <a:p>
            <a:r>
              <a:rPr lang="en-US" dirty="0"/>
              <a:t>This shift from field-wide management to zone-specific decision-making is one of the most significant transformations in modern agriculture.</a:t>
            </a:r>
          </a:p>
        </p:txBody>
      </p:sp>
      <p:sp>
        <p:nvSpPr>
          <p:cNvPr id="4" name="Slide Number Placeholder 3"/>
          <p:cNvSpPr>
            <a:spLocks noGrp="1"/>
          </p:cNvSpPr>
          <p:nvPr>
            <p:ph type="sldNum" sz="quarter" idx="5"/>
          </p:nvPr>
        </p:nvSpPr>
        <p:spPr/>
        <p:txBody>
          <a:bodyPr/>
          <a:lstStyle/>
          <a:p>
            <a:fld id="{D8920FAE-7F19-48AB-A97B-07F2C9F17A03}" type="slidenum">
              <a:rPr lang="en-US" smtClean="0"/>
              <a:t>4</a:t>
            </a:fld>
            <a:endParaRPr lang="en-US"/>
          </a:p>
        </p:txBody>
      </p:sp>
    </p:spTree>
    <p:extLst>
      <p:ext uri="{BB962C8B-B14F-4D97-AF65-F5344CB8AC3E}">
        <p14:creationId xmlns:p14="http://schemas.microsoft.com/office/powerpoint/2010/main" val="241246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 idea of managing small areas within a field separately isn’t new, it's actually one of the oldest concepts in farming. Early farmers paid close attention to each seed they planted and the soil around it. In many ways, they were already practicing a form of precision agriculture. Every seed was placed by hand, every plant observed, and every decision made with specific spots in mind.</a:t>
            </a:r>
          </a:p>
          <a:p>
            <a:pPr>
              <a:buNone/>
            </a:pPr>
            <a:endParaRPr lang="en-US" dirty="0"/>
          </a:p>
          <a:p>
            <a:pPr>
              <a:buNone/>
            </a:pPr>
            <a:r>
              <a:rPr lang="en-US" dirty="0"/>
              <a:t>However, the 20th century brought dramatic changes to agriculture. With the rise of mechanization, large tractors and implements transformed the way farmers worked. Instead of managing crops on a plant-by-plant or row-by-row basis, entire fields began to be treated as a single management unit.</a:t>
            </a:r>
          </a:p>
          <a:p>
            <a:pPr>
              <a:buNone/>
            </a:pPr>
            <a:endParaRPr lang="en-US" dirty="0"/>
          </a:p>
          <a:p>
            <a:pPr>
              <a:buNone/>
            </a:pPr>
            <a:r>
              <a:rPr lang="en-US" dirty="0"/>
              <a:t>This shift made sense for the time: large equipment allowed farmers to work faster, cover more ground, and manage more acres with less labor. The time savings and efficiency gains far outweighed the benefits of managing smaller sections of a field. Speed and scale became the focus.</a:t>
            </a:r>
          </a:p>
          <a:p>
            <a:endParaRPr lang="en-US" dirty="0"/>
          </a:p>
          <a:p>
            <a:r>
              <a:rPr lang="en-US" dirty="0"/>
              <a:t>But now, with today’s technology, we’re circling back, revisiting those early principles of site-specific management, this time powered by GPS, sensors, and data.</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5</a:t>
            </a:fld>
            <a:endParaRPr lang="en-US"/>
          </a:p>
        </p:txBody>
      </p:sp>
    </p:spTree>
    <p:extLst>
      <p:ext uri="{BB962C8B-B14F-4D97-AF65-F5344CB8AC3E}">
        <p14:creationId xmlns:p14="http://schemas.microsoft.com/office/powerpoint/2010/main" val="3845224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Farmers have long understood that not all parts of a field perform the same. Some areas consistently yield more, others dry out too quickly, and some hold onto nutrients better than others. These patterns of variability have always existed, but until recently, they were difficult to measure and manage.</a:t>
            </a:r>
          </a:p>
          <a:p>
            <a:pPr>
              <a:buNone/>
            </a:pPr>
            <a:endParaRPr lang="en-US" dirty="0"/>
          </a:p>
          <a:p>
            <a:pPr>
              <a:buNone/>
            </a:pPr>
            <a:r>
              <a:rPr lang="en-US" dirty="0"/>
              <a:t>That’s where precision agriculture comes in.</a:t>
            </a:r>
          </a:p>
          <a:p>
            <a:pPr>
              <a:buNone/>
            </a:pPr>
            <a:endParaRPr lang="en-US" dirty="0"/>
          </a:p>
          <a:p>
            <a:pPr>
              <a:buNone/>
            </a:pPr>
            <a:r>
              <a:rPr lang="en-US" dirty="0"/>
              <a:t>Thanks to advances in technology, we can now collect detailed data on soil conditions, crop health, and yield potential across every part of a field. Tools like GPS, sensors, and satellite imagery make it possible to map this variability and take targeted action. Instead of applying the same treatment across an entire field, inputs like seed, fertilizer, and irrigation can now be adjusted zone by zone.</a:t>
            </a:r>
          </a:p>
          <a:p>
            <a:pPr>
              <a:buNone/>
            </a:pPr>
            <a:endParaRPr lang="en-US" dirty="0"/>
          </a:p>
          <a:p>
            <a:pPr>
              <a:buNone/>
            </a:pPr>
            <a:r>
              <a:rPr lang="en-US" dirty="0"/>
              <a:t>This matters, especially for farmers working with limited resources, because it helps them maximize productivity, reduce waste, and make more informed, data-driven decisions.</a:t>
            </a:r>
          </a:p>
          <a:p>
            <a:endParaRPr lang="en-US" dirty="0"/>
          </a:p>
          <a:p>
            <a:r>
              <a:rPr lang="en-US" dirty="0"/>
              <a:t>The goal of this lesson is to introduce you to the technologies that make this possible. The rest of this program will take a deeper dive into how these tools work and how they can be applied in real-world agriculture to improve both profitability and environmental outcomes.</a:t>
            </a:r>
          </a:p>
        </p:txBody>
      </p:sp>
      <p:sp>
        <p:nvSpPr>
          <p:cNvPr id="4" name="Slide Number Placeholder 3"/>
          <p:cNvSpPr>
            <a:spLocks noGrp="1"/>
          </p:cNvSpPr>
          <p:nvPr>
            <p:ph type="sldNum" sz="quarter" idx="5"/>
          </p:nvPr>
        </p:nvSpPr>
        <p:spPr/>
        <p:txBody>
          <a:bodyPr/>
          <a:lstStyle/>
          <a:p>
            <a:fld id="{D8920FAE-7F19-48AB-A97B-07F2C9F17A03}" type="slidenum">
              <a:rPr lang="en-US" smtClean="0"/>
              <a:t>6</a:t>
            </a:fld>
            <a:endParaRPr lang="en-US"/>
          </a:p>
        </p:txBody>
      </p:sp>
    </p:spTree>
    <p:extLst>
      <p:ext uri="{BB962C8B-B14F-4D97-AF65-F5344CB8AC3E}">
        <p14:creationId xmlns:p14="http://schemas.microsoft.com/office/powerpoint/2010/main" val="19434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 </a:t>
            </a:r>
            <a:r>
              <a:rPr lang="en-US" b="1" dirty="0"/>
              <a:t>yield monitor</a:t>
            </a:r>
            <a:r>
              <a:rPr lang="en-US" dirty="0"/>
              <a:t> is an in-cab device that shows crop yields in real time while the machine is harvesting. As the combine moves through the field, the monitor collects data on how much crop is being harvested from each specific area.</a:t>
            </a:r>
          </a:p>
          <a:p>
            <a:pPr>
              <a:buNone/>
            </a:pPr>
            <a:endParaRPr lang="en-US" dirty="0"/>
          </a:p>
          <a:p>
            <a:pPr>
              <a:buNone/>
            </a:pPr>
            <a:r>
              <a:rPr lang="en-US" dirty="0"/>
              <a:t>This technology allows farmers to </a:t>
            </a:r>
            <a:r>
              <a:rPr lang="en-US" b="1" dirty="0"/>
              <a:t>see exactly how yields vary across different parts of the field</a:t>
            </a:r>
            <a:r>
              <a:rPr lang="en-US" dirty="0"/>
              <a:t>. Instead of just knowing the average yield for the whole field, farmers can understand which areas are most productive, and which ones aren’t.</a:t>
            </a:r>
          </a:p>
          <a:p>
            <a:pPr>
              <a:buNone/>
            </a:pPr>
            <a:endParaRPr lang="en-US" dirty="0"/>
          </a:p>
          <a:p>
            <a:pPr>
              <a:buNone/>
            </a:pPr>
            <a:r>
              <a:rPr lang="en-US" dirty="0"/>
              <a:t>Yield monitors help answer important questions like:</a:t>
            </a:r>
          </a:p>
          <a:p>
            <a:pPr>
              <a:buFont typeface="Arial" panose="020B0604020202020204" pitchFamily="34" charset="0"/>
              <a:buChar char="•"/>
            </a:pPr>
            <a:r>
              <a:rPr lang="en-US" dirty="0"/>
              <a:t>Are some parts of the field underperforming?</a:t>
            </a:r>
          </a:p>
          <a:p>
            <a:pPr>
              <a:buFont typeface="Arial" panose="020B0604020202020204" pitchFamily="34" charset="0"/>
              <a:buChar char="•"/>
            </a:pPr>
            <a:r>
              <a:rPr lang="en-US" dirty="0"/>
              <a:t>Is fertilizer being used efficiently?</a:t>
            </a:r>
          </a:p>
          <a:p>
            <a:pPr>
              <a:buFont typeface="Arial" panose="020B0604020202020204" pitchFamily="34" charset="0"/>
              <a:buChar char="•"/>
            </a:pPr>
            <a:r>
              <a:rPr lang="en-US" dirty="0"/>
              <a:t>Could soil type or drainage be affecting yields?</a:t>
            </a:r>
          </a:p>
          <a:p>
            <a:pPr>
              <a:buNone/>
            </a:pPr>
            <a:endParaRPr lang="en-US" dirty="0"/>
          </a:p>
          <a:p>
            <a:pPr>
              <a:buNone/>
            </a:pPr>
            <a:r>
              <a:rPr lang="en-US" dirty="0"/>
              <a:t>This kind of insight is essential for making smarter decisions in future growing seasons.</a:t>
            </a:r>
          </a:p>
          <a:p>
            <a:endParaRPr lang="en-US" dirty="0"/>
          </a:p>
          <a:p>
            <a:r>
              <a:rPr lang="en-US" dirty="0"/>
              <a:t>Yield monitors were </a:t>
            </a:r>
            <a:r>
              <a:rPr lang="en-US" b="1" dirty="0"/>
              <a:t>commercialized in the early 1990s</a:t>
            </a:r>
            <a:r>
              <a:rPr lang="en-US" dirty="0"/>
              <a:t>, and they were one of the first major tools that made precision agriculture possible.</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7</a:t>
            </a:fld>
            <a:endParaRPr lang="en-US"/>
          </a:p>
        </p:txBody>
      </p:sp>
    </p:spTree>
    <p:extLst>
      <p:ext uri="{BB962C8B-B14F-4D97-AF65-F5344CB8AC3E}">
        <p14:creationId xmlns:p14="http://schemas.microsoft.com/office/powerpoint/2010/main" val="1052850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Guidance systems are one of the most impactful tools in precision agriculture. They use </a:t>
            </a:r>
            <a:r>
              <a:rPr lang="en-US" b="1" dirty="0"/>
              <a:t>satellite-based positioning (GNSS)</a:t>
            </a:r>
            <a:r>
              <a:rPr lang="en-US" dirty="0"/>
              <a:t> to help equipment follow precise paths through the field, improving accuracy and efficiency in everything from planting to spraying to harvesting.</a:t>
            </a:r>
          </a:p>
          <a:p>
            <a:pPr>
              <a:buNone/>
            </a:pPr>
            <a:endParaRPr lang="en-US" dirty="0"/>
          </a:p>
          <a:p>
            <a:pPr>
              <a:buNone/>
            </a:pPr>
            <a:r>
              <a:rPr lang="en-US" dirty="0"/>
              <a:t>There are two main types of guidance systems:</a:t>
            </a:r>
          </a:p>
          <a:p>
            <a:pPr>
              <a:buFont typeface="+mj-lt"/>
              <a:buAutoNum type="arabicPeriod"/>
            </a:pPr>
            <a:r>
              <a:rPr lang="en-US" b="1" dirty="0"/>
              <a:t>Assisted (or manual) guidance</a:t>
            </a:r>
            <a:r>
              <a:rPr lang="en-US" dirty="0"/>
              <a:t> – The system gives the operator feedback, often through a lightbar or screen, to help them steer along straight lines. It’s still up to the operator to turn the wheel, but they’re guided by real-time GPS signals to reduce guesswork.</a:t>
            </a:r>
          </a:p>
          <a:p>
            <a:pPr>
              <a:buFont typeface="+mj-lt"/>
              <a:buAutoNum type="arabicPeriod"/>
            </a:pPr>
            <a:r>
              <a:rPr lang="en-US" b="1" dirty="0"/>
              <a:t>Autosteer (fully automated guidance)</a:t>
            </a:r>
            <a:r>
              <a:rPr lang="en-US" dirty="0"/>
              <a:t> – The system takes full control of the steering, automatically keeping the machine on the correct path. The operator can focus more on monitoring equipment performance and less on manually steering. This technology can keep machines on track with an accuracy of just a few centimeters when using high-precision correction signals like </a:t>
            </a:r>
            <a:r>
              <a:rPr lang="en-US" b="1" dirty="0"/>
              <a:t>RTK</a:t>
            </a:r>
            <a:r>
              <a:rPr lang="en-US" dirty="0"/>
              <a:t> (Real-Time Kinematic).</a:t>
            </a:r>
          </a:p>
          <a:p>
            <a:pPr>
              <a:buFont typeface="+mj-lt"/>
              <a:buNone/>
            </a:pPr>
            <a:endParaRPr lang="en-US" dirty="0"/>
          </a:p>
          <a:p>
            <a:pPr>
              <a:buNone/>
            </a:pPr>
            <a:r>
              <a:rPr lang="en-US" b="1" dirty="0"/>
              <a:t>Why it matters:</a:t>
            </a:r>
          </a:p>
          <a:p>
            <a:pPr>
              <a:buFont typeface="Arial" panose="020B0604020202020204" pitchFamily="34" charset="0"/>
              <a:buChar char="•"/>
            </a:pPr>
            <a:r>
              <a:rPr lang="en-US" b="1" dirty="0"/>
              <a:t>Reduces overlap and skips</a:t>
            </a:r>
            <a:r>
              <a:rPr lang="en-US" dirty="0"/>
              <a:t> – No more double-applying fertilizer or missing spots with the sprayer.</a:t>
            </a:r>
          </a:p>
          <a:p>
            <a:pPr>
              <a:buFont typeface="Arial" panose="020B0604020202020204" pitchFamily="34" charset="0"/>
              <a:buChar char="•"/>
            </a:pPr>
            <a:r>
              <a:rPr lang="en-US" b="1" dirty="0"/>
              <a:t>Increases efficiency</a:t>
            </a:r>
            <a:r>
              <a:rPr lang="en-US" dirty="0"/>
              <a:t> – You can work faster and cover more ground with fewer mistakes.</a:t>
            </a:r>
          </a:p>
          <a:p>
            <a:pPr>
              <a:buFont typeface="Arial" panose="020B0604020202020204" pitchFamily="34" charset="0"/>
              <a:buChar char="•"/>
            </a:pPr>
            <a:r>
              <a:rPr lang="en-US" b="1" dirty="0"/>
              <a:t>Saves money</a:t>
            </a:r>
            <a:r>
              <a:rPr lang="en-US" dirty="0"/>
              <a:t> – Less fuel, fewer inputs wasted, and lower wear on equipment.</a:t>
            </a:r>
          </a:p>
          <a:p>
            <a:pPr>
              <a:buFont typeface="Arial" panose="020B0604020202020204" pitchFamily="34" charset="0"/>
              <a:buChar char="•"/>
            </a:pPr>
            <a:r>
              <a:rPr lang="en-US" b="1" dirty="0"/>
              <a:t>Reduces fatigue</a:t>
            </a:r>
            <a:r>
              <a:rPr lang="en-US" dirty="0"/>
              <a:t> – Autosteer systems lower stress during long days in the field by doing the driving for you.</a:t>
            </a:r>
          </a:p>
          <a:p>
            <a:pPr>
              <a:buFont typeface="Arial" panose="020B0604020202020204" pitchFamily="34" charset="0"/>
              <a:buChar char="•"/>
            </a:pPr>
            <a:r>
              <a:rPr lang="en-US" b="1" dirty="0"/>
              <a:t>Enables long-term planning</a:t>
            </a:r>
            <a:r>
              <a:rPr lang="en-US" dirty="0"/>
              <a:t> – Lines can be saved and reused year after year, helping with strip-till, planting between last year’s rows.</a:t>
            </a:r>
          </a:p>
          <a:p>
            <a:endParaRPr lang="en-US" dirty="0"/>
          </a:p>
          <a:p>
            <a:r>
              <a:rPr lang="en-US" dirty="0"/>
              <a:t>These systems were </a:t>
            </a:r>
            <a:r>
              <a:rPr lang="en-US" b="1" dirty="0"/>
              <a:t>commercialized in the mid-to-late 1990s</a:t>
            </a:r>
            <a:r>
              <a:rPr lang="en-US" dirty="0"/>
              <a:t>, and today, they’re nearly standard on new equipment. Even older tractors can be upgraded with guidance kits to take advantage of these benefits.</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8</a:t>
            </a:fld>
            <a:endParaRPr lang="en-US"/>
          </a:p>
        </p:txBody>
      </p:sp>
    </p:spTree>
    <p:extLst>
      <p:ext uri="{BB962C8B-B14F-4D97-AF65-F5344CB8AC3E}">
        <p14:creationId xmlns:p14="http://schemas.microsoft.com/office/powerpoint/2010/main" val="2884337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One of the most powerful tools in precision agriculture is the ability to “see” the field from above. These aerial views come from </a:t>
            </a:r>
            <a:r>
              <a:rPr lang="en-US" b="1" dirty="0"/>
              <a:t>remotely sensed imagery</a:t>
            </a:r>
            <a:r>
              <a:rPr lang="en-US" dirty="0"/>
              <a:t>, which means data is collected from a distance, usually by satellite, airplane, or drone.</a:t>
            </a:r>
          </a:p>
          <a:p>
            <a:pPr>
              <a:buNone/>
            </a:pPr>
            <a:endParaRPr lang="en-US" dirty="0"/>
          </a:p>
          <a:p>
            <a:pPr>
              <a:buNone/>
            </a:pPr>
            <a:r>
              <a:rPr lang="en-US" dirty="0"/>
              <a:t>Each method has its strengths:</a:t>
            </a:r>
          </a:p>
          <a:p>
            <a:pPr>
              <a:buFont typeface="Arial" panose="020B0604020202020204" pitchFamily="34" charset="0"/>
              <a:buChar char="•"/>
            </a:pPr>
            <a:r>
              <a:rPr lang="en-US" b="1" dirty="0"/>
              <a:t>Satellites</a:t>
            </a:r>
            <a:r>
              <a:rPr lang="en-US" dirty="0"/>
              <a:t> can capture large areas and track changes over time.</a:t>
            </a:r>
          </a:p>
          <a:p>
            <a:pPr>
              <a:buFont typeface="Arial" panose="020B0604020202020204" pitchFamily="34" charset="0"/>
              <a:buChar char="•"/>
            </a:pPr>
            <a:r>
              <a:rPr lang="en-US" b="1" dirty="0"/>
              <a:t>Crewed aircraft</a:t>
            </a:r>
            <a:r>
              <a:rPr lang="en-US" dirty="0"/>
              <a:t> can fly specific missions for higher-resolution imagery.</a:t>
            </a:r>
          </a:p>
          <a:p>
            <a:pPr>
              <a:buFont typeface="Arial" panose="020B0604020202020204" pitchFamily="34" charset="0"/>
              <a:buChar char="•"/>
            </a:pPr>
            <a:r>
              <a:rPr lang="en-US" b="1" dirty="0"/>
              <a:t>Drones</a:t>
            </a:r>
            <a:r>
              <a:rPr lang="en-US" dirty="0"/>
              <a:t> can capture highly detailed images and are easy to deploy on-demand.</a:t>
            </a:r>
          </a:p>
          <a:p>
            <a:pPr>
              <a:buNone/>
            </a:pPr>
            <a:endParaRPr lang="en-US" dirty="0"/>
          </a:p>
          <a:p>
            <a:pPr>
              <a:buNone/>
            </a:pPr>
            <a:r>
              <a:rPr lang="en-US" dirty="0"/>
              <a:t>These images help farmers detect issues they may not notice from the ground, like poor drainage, pest outbreaks, or nutrient deficiencies. By analyzing these patterns, they can make better decisions about where to apply inputs, how to manage crops, and when to take action.</a:t>
            </a:r>
          </a:p>
          <a:p>
            <a:pPr>
              <a:buNone/>
            </a:pPr>
            <a:endParaRPr lang="en-US" dirty="0"/>
          </a:p>
          <a:p>
            <a:pPr>
              <a:buNone/>
            </a:pPr>
            <a:r>
              <a:rPr lang="en-US" dirty="0"/>
              <a:t>A quick timeline:</a:t>
            </a:r>
          </a:p>
          <a:p>
            <a:pPr>
              <a:buFont typeface="Arial" panose="020B0604020202020204" pitchFamily="34" charset="0"/>
              <a:buChar char="•"/>
            </a:pPr>
            <a:r>
              <a:rPr lang="en-US" b="1" dirty="0"/>
              <a:t>Satellite imagery</a:t>
            </a:r>
            <a:r>
              <a:rPr lang="en-US" dirty="0"/>
              <a:t> became commercially available in the </a:t>
            </a:r>
            <a:r>
              <a:rPr lang="en-US" b="1" dirty="0"/>
              <a:t>1970s</a:t>
            </a:r>
            <a:r>
              <a:rPr lang="en-US" dirty="0"/>
              <a:t>.</a:t>
            </a:r>
          </a:p>
          <a:p>
            <a:pPr>
              <a:buFont typeface="Arial" panose="020B0604020202020204" pitchFamily="34" charset="0"/>
              <a:buChar char="•"/>
            </a:pPr>
            <a:r>
              <a:rPr lang="en-US" b="1" dirty="0"/>
              <a:t>Commercial drones</a:t>
            </a:r>
            <a:r>
              <a:rPr lang="en-US" dirty="0"/>
              <a:t> began to rise in popularity in the </a:t>
            </a:r>
            <a:r>
              <a:rPr lang="en-US" b="1" dirty="0"/>
              <a:t>mid-2000s</a:t>
            </a:r>
            <a:r>
              <a:rPr lang="en-US" dirty="0"/>
              <a:t>.</a:t>
            </a:r>
          </a:p>
          <a:p>
            <a:endParaRPr lang="en-US" dirty="0"/>
          </a:p>
          <a:p>
            <a:r>
              <a:rPr lang="en-US" dirty="0"/>
              <a:t>Today, remote sensing is an essential part of precision agriculture. It helps turn visual information into action</a:t>
            </a:r>
          </a:p>
          <a:p>
            <a:endParaRPr lang="en-US" dirty="0"/>
          </a:p>
        </p:txBody>
      </p:sp>
      <p:sp>
        <p:nvSpPr>
          <p:cNvPr id="4" name="Slide Number Placeholder 3"/>
          <p:cNvSpPr>
            <a:spLocks noGrp="1"/>
          </p:cNvSpPr>
          <p:nvPr>
            <p:ph type="sldNum" sz="quarter" idx="5"/>
          </p:nvPr>
        </p:nvSpPr>
        <p:spPr/>
        <p:txBody>
          <a:bodyPr/>
          <a:lstStyle/>
          <a:p>
            <a:fld id="{D8920FAE-7F19-48AB-A97B-07F2C9F17A03}" type="slidenum">
              <a:rPr lang="en-US" smtClean="0"/>
              <a:t>9</a:t>
            </a:fld>
            <a:endParaRPr lang="en-US"/>
          </a:p>
        </p:txBody>
      </p:sp>
    </p:spTree>
    <p:extLst>
      <p:ext uri="{BB962C8B-B14F-4D97-AF65-F5344CB8AC3E}">
        <p14:creationId xmlns:p14="http://schemas.microsoft.com/office/powerpoint/2010/main" val="242423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 Red">
    <p:bg>
      <p:bgPr>
        <a:gradFill>
          <a:gsLst>
            <a:gs pos="0">
              <a:srgbClr val="DB1932"/>
            </a:gs>
            <a:gs pos="100000">
              <a:srgbClr val="912328"/>
            </a:gs>
          </a:gsLst>
          <a:lin ang="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436DA4-F9BA-9B4B-5F56-7DB4BBDC28D9}"/>
              </a:ext>
            </a:extLst>
          </p:cNvPr>
          <p:cNvSpPr/>
          <p:nvPr userDrawn="1"/>
        </p:nvSpPr>
        <p:spPr>
          <a:xfrm>
            <a:off x="0" y="6085840"/>
            <a:ext cx="12192000" cy="772160"/>
          </a:xfrm>
          <a:prstGeom prst="rect">
            <a:avLst/>
          </a:prstGeom>
          <a:gradFill>
            <a:gsLst>
              <a:gs pos="30000">
                <a:srgbClr val="FEC652"/>
              </a:gs>
              <a:gs pos="100000">
                <a:srgbClr val="FEC652">
                  <a:alpha val="3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9234D4-E438-57B7-4116-2276ECB5AA1D}"/>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a:stretch/>
        </p:blipFill>
        <p:spPr>
          <a:xfrm flipH="1">
            <a:off x="2431385" y="1"/>
            <a:ext cx="9760613" cy="5090160"/>
          </a:xfrm>
          <a:prstGeom prst="rect">
            <a:avLst/>
          </a:prstGeom>
        </p:spPr>
      </p:pic>
      <p:pic>
        <p:nvPicPr>
          <p:cNvPr id="7" name="Picture 6">
            <a:extLst>
              <a:ext uri="{FF2B5EF4-FFF2-40B4-BE49-F238E27FC236}">
                <a16:creationId xmlns:a16="http://schemas.microsoft.com/office/drawing/2014/main" id="{ECF54B98-73C0-439A-A258-0B446B28760E}"/>
              </a:ext>
            </a:extLst>
          </p:cNvPr>
          <p:cNvPicPr>
            <a:picLocks noChangeAspect="1"/>
          </p:cNvPicPr>
          <p:nvPr userDrawn="1"/>
        </p:nvPicPr>
        <p:blipFill>
          <a:blip r:embed="rId3"/>
          <a:stretch>
            <a:fillRect/>
          </a:stretch>
        </p:blipFill>
        <p:spPr>
          <a:xfrm>
            <a:off x="853827" y="2116880"/>
            <a:ext cx="3991985" cy="1451631"/>
          </a:xfrm>
          <a:prstGeom prst="rect">
            <a:avLst/>
          </a:prstGeom>
        </p:spPr>
      </p:pic>
      <p:sp>
        <p:nvSpPr>
          <p:cNvPr id="9" name="Content Placeholder 2">
            <a:extLst>
              <a:ext uri="{FF2B5EF4-FFF2-40B4-BE49-F238E27FC236}">
                <a16:creationId xmlns:a16="http://schemas.microsoft.com/office/drawing/2014/main" id="{D726A28C-DD63-C277-A15B-15FB58C39E98}"/>
              </a:ext>
            </a:extLst>
          </p:cNvPr>
          <p:cNvSpPr>
            <a:spLocks noGrp="1"/>
          </p:cNvSpPr>
          <p:nvPr>
            <p:ph idx="1"/>
          </p:nvPr>
        </p:nvSpPr>
        <p:spPr>
          <a:xfrm>
            <a:off x="853827" y="6350295"/>
            <a:ext cx="11143786" cy="308413"/>
          </a:xfrm>
        </p:spPr>
        <p:txBody>
          <a:bodyPr lIns="0" tIns="0" rIns="0" bIns="0">
            <a:normAutofit/>
          </a:bodyPr>
          <a:lstStyle>
            <a:lvl1pPr marL="0" indent="0">
              <a:buClr>
                <a:srgbClr val="FEC652"/>
              </a:buClr>
              <a:buFont typeface="Wingdings" pitchFamily="2" charset="2"/>
              <a:buNone/>
              <a:defRPr sz="1800" b="1" i="0">
                <a:latin typeface="Arial" panose="020B0604020202020204" pitchFamily="34" charset="0"/>
                <a:cs typeface="Arial" panose="020B0604020202020204" pitchFamily="34" charset="0"/>
              </a:defRPr>
            </a:lvl1pPr>
            <a:lvl2pPr marL="457200" indent="0">
              <a:buClr>
                <a:srgbClr val="FEC652"/>
              </a:buClr>
              <a:buFont typeface="Wingdings" pitchFamily="2" charset="2"/>
              <a:buNone/>
              <a:defRPr b="1" i="0">
                <a:latin typeface="Helvetica" pitchFamily="2" charset="0"/>
              </a:defRPr>
            </a:lvl2pPr>
            <a:lvl3pPr marL="914400" indent="0">
              <a:buClr>
                <a:srgbClr val="FEC652"/>
              </a:buClr>
              <a:buFont typeface="Wingdings" pitchFamily="2" charset="2"/>
              <a:buNone/>
              <a:defRPr b="1" i="0">
                <a:latin typeface="Helvetica" pitchFamily="2" charset="0"/>
              </a:defRPr>
            </a:lvl3pPr>
            <a:lvl4pPr marL="1371600" indent="0">
              <a:buClr>
                <a:srgbClr val="FEC652"/>
              </a:buClr>
              <a:buFont typeface="Wingdings" pitchFamily="2" charset="2"/>
              <a:buNone/>
              <a:defRPr b="1" i="0">
                <a:latin typeface="Helvetica" pitchFamily="2" charset="0"/>
              </a:defRPr>
            </a:lvl4pPr>
            <a:lvl5pPr marL="1828800" indent="0">
              <a:buClr>
                <a:srgbClr val="FEC652"/>
              </a:buClr>
              <a:buFont typeface="Wingdings" pitchFamily="2" charset="2"/>
              <a:buNone/>
              <a:defRPr b="1" i="0">
                <a:latin typeface="Helvetica" pitchFamily="2" charset="0"/>
              </a:defRPr>
            </a:lvl5pPr>
          </a:lstStyle>
          <a:p>
            <a:pPr lvl="0"/>
            <a:r>
              <a:rPr lang="en-US" dirty="0"/>
              <a:t>Click to edit Master text styles</a:t>
            </a:r>
          </a:p>
        </p:txBody>
      </p:sp>
      <p:sp>
        <p:nvSpPr>
          <p:cNvPr id="10" name="Title Placeholder 1">
            <a:extLst>
              <a:ext uri="{FF2B5EF4-FFF2-40B4-BE49-F238E27FC236}">
                <a16:creationId xmlns:a16="http://schemas.microsoft.com/office/drawing/2014/main" id="{B0814915-4A00-0DEC-BF82-4DEF633C551D}"/>
              </a:ext>
            </a:extLst>
          </p:cNvPr>
          <p:cNvSpPr>
            <a:spLocks noGrp="1"/>
          </p:cNvSpPr>
          <p:nvPr>
            <p:ph type="title" hasCustomPrompt="1"/>
          </p:nvPr>
        </p:nvSpPr>
        <p:spPr>
          <a:xfrm>
            <a:off x="853827" y="4118708"/>
            <a:ext cx="11143786" cy="1926492"/>
          </a:xfrm>
          <a:prstGeom prst="rect">
            <a:avLst/>
          </a:prstGeom>
        </p:spPr>
        <p:txBody>
          <a:bodyPr vert="horz" lIns="0" tIns="0" rIns="0" bIns="0" rtlCol="0" anchor="ctr">
            <a:normAutofit/>
          </a:bodyPr>
          <a:lstStyle>
            <a:lvl1pPr>
              <a:lnSpc>
                <a:spcPct val="100000"/>
              </a:lnSpc>
              <a:defRPr sz="3400" b="1" i="0">
                <a:effectLst>
                  <a:outerShdw blurRad="69850" dist="635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6762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2-Column – CONFIDENTI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C08172-8304-E401-DF73-370779DDF8B2}"/>
              </a:ext>
            </a:extLst>
          </p:cNvPr>
          <p:cNvSpPr/>
          <p:nvPr userDrawn="1"/>
        </p:nvSpPr>
        <p:spPr>
          <a:xfrm>
            <a:off x="0" y="0"/>
            <a:ext cx="9290304" cy="1307939"/>
          </a:xfrm>
          <a:prstGeom prst="rect">
            <a:avLst/>
          </a:prstGeom>
          <a:solidFill>
            <a:srgbClr val="DB1932"/>
          </a:soli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AAC764-2C2E-76F4-9142-4373BE8253A0}"/>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rot="10800000">
            <a:off x="7242048" y="4276600"/>
            <a:ext cx="4949952" cy="2581400"/>
          </a:xfrm>
          <a:prstGeom prst="rect">
            <a:avLst/>
          </a:prstGeom>
        </p:spPr>
      </p:pic>
      <p:pic>
        <p:nvPicPr>
          <p:cNvPr id="3" name="Picture 2">
            <a:extLst>
              <a:ext uri="{FF2B5EF4-FFF2-40B4-BE49-F238E27FC236}">
                <a16:creationId xmlns:a16="http://schemas.microsoft.com/office/drawing/2014/main" id="{F4613591-958B-F7AA-E1B3-914C391BA25F}"/>
              </a:ext>
            </a:extLst>
          </p:cNvPr>
          <p:cNvPicPr>
            <a:picLocks noChangeAspect="1"/>
          </p:cNvPicPr>
          <p:nvPr userDrawn="1"/>
        </p:nvPicPr>
        <p:blipFill>
          <a:blip r:embed="rId3"/>
          <a:stretch>
            <a:fillRect/>
          </a:stretch>
        </p:blipFill>
        <p:spPr>
          <a:xfrm>
            <a:off x="9667023" y="486938"/>
            <a:ext cx="2257757" cy="821002"/>
          </a:xfrm>
          <a:prstGeom prst="rect">
            <a:avLst/>
          </a:prstGeom>
        </p:spPr>
      </p:pic>
      <p:sp>
        <p:nvSpPr>
          <p:cNvPr id="6" name="Content Placeholder 2">
            <a:extLst>
              <a:ext uri="{FF2B5EF4-FFF2-40B4-BE49-F238E27FC236}">
                <a16:creationId xmlns:a16="http://schemas.microsoft.com/office/drawing/2014/main" id="{3709CBA8-8FA5-E2AB-51C9-8379F3B7B775}"/>
              </a:ext>
            </a:extLst>
          </p:cNvPr>
          <p:cNvSpPr>
            <a:spLocks noGrp="1"/>
          </p:cNvSpPr>
          <p:nvPr>
            <p:ph sz="half" idx="1"/>
          </p:nvPr>
        </p:nvSpPr>
        <p:spPr>
          <a:xfrm>
            <a:off x="520390" y="1545390"/>
            <a:ext cx="5499410" cy="4825673"/>
          </a:xfrm>
        </p:spPr>
        <p:txBody>
          <a:bodyPr tIns="0" bIns="0"/>
          <a:lstStyle>
            <a:lvl1pPr marL="228600" indent="-228600">
              <a:buClr>
                <a:srgbClr val="FEC652"/>
              </a:buClr>
              <a:buFont typeface="Wingdings" pitchFamily="2" charset="2"/>
              <a:buChar char="§"/>
              <a:defRPr/>
            </a:lvl1pPr>
            <a:lvl2pPr marL="685800" indent="-228600">
              <a:buClr>
                <a:srgbClr val="FEC652"/>
              </a:buClr>
              <a:buFont typeface="Wingdings" pitchFamily="2" charset="2"/>
              <a:buChar char="§"/>
              <a:defRPr/>
            </a:lvl2pPr>
            <a:lvl3pPr marL="1143000" indent="-228600">
              <a:buClr>
                <a:srgbClr val="FEC652"/>
              </a:buClr>
              <a:buFont typeface="Wingdings" pitchFamily="2" charset="2"/>
              <a:buChar char="§"/>
              <a:defRPr/>
            </a:lvl3pPr>
            <a:lvl4pPr marL="1600200" indent="-228600">
              <a:buClr>
                <a:srgbClr val="FEC652"/>
              </a:buClr>
              <a:buFont typeface="Wingdings" pitchFamily="2" charset="2"/>
              <a:buChar char="§"/>
              <a:defRPr/>
            </a:lvl4pPr>
            <a:lvl5pPr marL="2057400" indent="-228600">
              <a:buClr>
                <a:srgbClr val="FEC652"/>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F3748120-3676-87BC-3193-15575C64E27B}"/>
              </a:ext>
            </a:extLst>
          </p:cNvPr>
          <p:cNvSpPr>
            <a:spLocks noGrp="1"/>
          </p:cNvSpPr>
          <p:nvPr>
            <p:ph sz="half" idx="2"/>
          </p:nvPr>
        </p:nvSpPr>
        <p:spPr>
          <a:xfrm>
            <a:off x="6172199" y="1545390"/>
            <a:ext cx="5499409" cy="4825673"/>
          </a:xfrm>
        </p:spPr>
        <p:txBody>
          <a:bodyPr tIns="0" bIns="0"/>
          <a:lstStyle>
            <a:lvl1pPr marL="228600" indent="-228600">
              <a:buClr>
                <a:srgbClr val="FEC652"/>
              </a:buClr>
              <a:buFont typeface="Wingdings" pitchFamily="2" charset="2"/>
              <a:buChar char="§"/>
              <a:defRPr/>
            </a:lvl1pPr>
            <a:lvl2pPr marL="685800" indent="-228600">
              <a:buClr>
                <a:srgbClr val="FEC652"/>
              </a:buClr>
              <a:buFont typeface="Wingdings" pitchFamily="2" charset="2"/>
              <a:buChar char="§"/>
              <a:defRPr/>
            </a:lvl2pPr>
            <a:lvl3pPr marL="1143000" indent="-228600">
              <a:buClr>
                <a:srgbClr val="FEC652"/>
              </a:buClr>
              <a:buFont typeface="Wingdings" pitchFamily="2" charset="2"/>
              <a:buChar char="§"/>
              <a:defRPr/>
            </a:lvl3pPr>
            <a:lvl4pPr marL="1600200" indent="-228600">
              <a:buClr>
                <a:srgbClr val="FEC652"/>
              </a:buClr>
              <a:buFont typeface="Wingdings" pitchFamily="2" charset="2"/>
              <a:buChar char="§"/>
              <a:defRPr/>
            </a:lvl4pPr>
            <a:lvl5pPr marL="2057400" indent="-228600">
              <a:buClr>
                <a:srgbClr val="FEC652"/>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21682E97-C601-49A9-A29E-BDF36E13AED9}"/>
              </a:ext>
            </a:extLst>
          </p:cNvPr>
          <p:cNvSpPr>
            <a:spLocks noGrp="1"/>
          </p:cNvSpPr>
          <p:nvPr>
            <p:ph type="title" hasCustomPrompt="1"/>
          </p:nvPr>
        </p:nvSpPr>
        <p:spPr>
          <a:xfrm>
            <a:off x="520390" y="118872"/>
            <a:ext cx="8704633" cy="1179922"/>
          </a:xfrm>
          <a:prstGeom prst="rect">
            <a:avLst/>
          </a:prstGeom>
        </p:spPr>
        <p:txBody>
          <a:bodyPr vert="horz" lIns="0" tIns="0" rIns="0" bIns="0" rtlCol="0" anchor="ctr">
            <a:normAutofit/>
          </a:bodyPr>
          <a:lstStyle>
            <a:lvl1pPr>
              <a:defRPr sz="3600" b="1">
                <a:effectLst>
                  <a:outerShdw blurRad="63500" dist="63500" dir="2700000" algn="tl" rotWithShape="0">
                    <a:prstClr val="black">
                      <a:alpha val="40000"/>
                    </a:prstClr>
                  </a:outerShdw>
                </a:effectLst>
              </a:defRPr>
            </a:lvl1pPr>
          </a:lstStyle>
          <a:p>
            <a:r>
              <a:rPr lang="en-US" dirty="0"/>
              <a:t>Click to edit master title style</a:t>
            </a:r>
          </a:p>
        </p:txBody>
      </p:sp>
      <p:pic>
        <p:nvPicPr>
          <p:cNvPr id="10" name="Picture 9" descr="Logo&#10;&#10;Description automatically generated with medium confidence">
            <a:extLst>
              <a:ext uri="{FF2B5EF4-FFF2-40B4-BE49-F238E27FC236}">
                <a16:creationId xmlns:a16="http://schemas.microsoft.com/office/drawing/2014/main" id="{09046159-4321-C48E-EA2D-433F21BB49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818" t="39556" r="9131" b="40800"/>
          <a:stretch/>
        </p:blipFill>
        <p:spPr>
          <a:xfrm>
            <a:off x="164592" y="6242277"/>
            <a:ext cx="2779776" cy="520620"/>
          </a:xfrm>
          <a:prstGeom prst="rect">
            <a:avLst/>
          </a:prstGeom>
        </p:spPr>
      </p:pic>
      <p:sp>
        <p:nvSpPr>
          <p:cNvPr id="11" name="TextBox 10">
            <a:extLst>
              <a:ext uri="{FF2B5EF4-FFF2-40B4-BE49-F238E27FC236}">
                <a16:creationId xmlns:a16="http://schemas.microsoft.com/office/drawing/2014/main" id="{D2056068-873C-03B8-9A8D-2E39F52D4760}"/>
              </a:ext>
            </a:extLst>
          </p:cNvPr>
          <p:cNvSpPr txBox="1"/>
          <p:nvPr userDrawn="1"/>
        </p:nvSpPr>
        <p:spPr>
          <a:xfrm>
            <a:off x="11034792" y="6571257"/>
            <a:ext cx="889988" cy="138499"/>
          </a:xfrm>
          <a:prstGeom prst="rect">
            <a:avLst/>
          </a:prstGeom>
          <a:noFill/>
        </p:spPr>
        <p:txBody>
          <a:bodyPr wrap="none" lIns="0" tIns="0" rIns="0" bIns="0" rtlCol="0">
            <a:spAutoFit/>
          </a:bodyPr>
          <a:lstStyle/>
          <a:p>
            <a:pPr algn="r"/>
            <a:r>
              <a:rPr lang="en-US" sz="900" b="1" spc="20" baseline="0" dirty="0">
                <a:solidFill>
                  <a:schemeClr val="tx1"/>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2470325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1-Column – NON-CONFIDENTI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02A878-BA68-D588-5BB1-15FBF131CBB5}"/>
              </a:ext>
            </a:extLst>
          </p:cNvPr>
          <p:cNvSpPr/>
          <p:nvPr userDrawn="1"/>
        </p:nvSpPr>
        <p:spPr>
          <a:xfrm>
            <a:off x="0" y="0"/>
            <a:ext cx="9290304" cy="1307939"/>
          </a:xfrm>
          <a:prstGeom prst="rect">
            <a:avLst/>
          </a:prstGeom>
          <a:solidFill>
            <a:srgbClr val="DB1932"/>
          </a:soli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52477C3-ECF0-DA5F-A4FE-664F0CD2E69B}"/>
              </a:ext>
            </a:extLst>
          </p:cNvPr>
          <p:cNvPicPr>
            <a:picLocks noChangeAspect="1"/>
          </p:cNvPicPr>
          <p:nvPr userDrawn="1"/>
        </p:nvPicPr>
        <p:blipFill>
          <a:blip r:embed="rId2"/>
          <a:stretch>
            <a:fillRect/>
          </a:stretch>
        </p:blipFill>
        <p:spPr>
          <a:xfrm>
            <a:off x="9667023" y="486938"/>
            <a:ext cx="2257757" cy="821002"/>
          </a:xfrm>
          <a:prstGeom prst="rect">
            <a:avLst/>
          </a:prstGeom>
        </p:spPr>
      </p:pic>
      <p:pic>
        <p:nvPicPr>
          <p:cNvPr id="8" name="Picture 7">
            <a:extLst>
              <a:ext uri="{FF2B5EF4-FFF2-40B4-BE49-F238E27FC236}">
                <a16:creationId xmlns:a16="http://schemas.microsoft.com/office/drawing/2014/main" id="{2692949C-BB43-8331-FB5B-ACB232104362}"/>
              </a:ext>
            </a:extLst>
          </p:cNvPr>
          <p:cNvPicPr>
            <a:picLocks noChangeAspect="1"/>
          </p:cNvPicPr>
          <p:nvPr userDrawn="1"/>
        </p:nvPicPr>
        <p:blipFill>
          <a:blip r:embed="rId3">
            <a:alphaModFix amt="30000"/>
            <a:extLst>
              <a:ext uri="{28A0092B-C50C-407E-A947-70E740481C1C}">
                <a14:useLocalDpi xmlns:a14="http://schemas.microsoft.com/office/drawing/2010/main" val="0"/>
              </a:ext>
            </a:extLst>
          </a:blip>
          <a:stretch>
            <a:fillRect/>
          </a:stretch>
        </p:blipFill>
        <p:spPr>
          <a:xfrm rot="10800000">
            <a:off x="7242048" y="4276600"/>
            <a:ext cx="4949952" cy="2581400"/>
          </a:xfrm>
          <a:prstGeom prst="rect">
            <a:avLst/>
          </a:prstGeom>
        </p:spPr>
      </p:pic>
      <p:sp>
        <p:nvSpPr>
          <p:cNvPr id="3" name="Content Placeholder 2">
            <a:extLst>
              <a:ext uri="{FF2B5EF4-FFF2-40B4-BE49-F238E27FC236}">
                <a16:creationId xmlns:a16="http://schemas.microsoft.com/office/drawing/2014/main" id="{82448877-44C3-4986-AC7C-B671E7C8F037}"/>
              </a:ext>
            </a:extLst>
          </p:cNvPr>
          <p:cNvSpPr>
            <a:spLocks noGrp="1"/>
          </p:cNvSpPr>
          <p:nvPr>
            <p:ph idx="1"/>
          </p:nvPr>
        </p:nvSpPr>
        <p:spPr/>
        <p:txBody>
          <a:bodyPr lIns="0" tIns="0" rIns="0" bIns="0"/>
          <a:lstStyle>
            <a:lvl1pPr marL="228600" indent="-228600">
              <a:buClr>
                <a:srgbClr val="FEC652"/>
              </a:buClr>
              <a:buFont typeface="Wingdings" pitchFamily="2" charset="2"/>
              <a:buChar char="§"/>
              <a:defRPr b="0" i="0">
                <a:latin typeface="Arial" panose="020B0604020202020204" pitchFamily="34" charset="0"/>
                <a:cs typeface="Arial" panose="020B0604020202020204" pitchFamily="34" charset="0"/>
              </a:defRPr>
            </a:lvl1pPr>
            <a:lvl2pPr marL="685800" indent="-228600">
              <a:buClr>
                <a:srgbClr val="FEC652"/>
              </a:buClr>
              <a:buFont typeface="Wingdings" pitchFamily="2" charset="2"/>
              <a:buChar char="§"/>
              <a:defRPr b="0" i="0">
                <a:latin typeface="Arial" panose="020B0604020202020204" pitchFamily="34" charset="0"/>
                <a:cs typeface="Arial" panose="020B0604020202020204" pitchFamily="34" charset="0"/>
              </a:defRPr>
            </a:lvl2pPr>
            <a:lvl3pPr marL="1143000" indent="-228600">
              <a:buClr>
                <a:srgbClr val="FEC652"/>
              </a:buClr>
              <a:buFont typeface="Wingdings" pitchFamily="2" charset="2"/>
              <a:buChar char="§"/>
              <a:defRPr b="0" i="0">
                <a:latin typeface="Arial" panose="020B0604020202020204" pitchFamily="34" charset="0"/>
                <a:cs typeface="Arial" panose="020B0604020202020204" pitchFamily="34" charset="0"/>
              </a:defRPr>
            </a:lvl3pPr>
            <a:lvl4pPr marL="1600200" indent="-228600">
              <a:buClr>
                <a:srgbClr val="FEC652"/>
              </a:buClr>
              <a:buFont typeface="Wingdings" pitchFamily="2" charset="2"/>
              <a:buChar char="§"/>
              <a:defRPr b="0" i="0">
                <a:latin typeface="Arial" panose="020B0604020202020204" pitchFamily="34" charset="0"/>
                <a:cs typeface="Arial" panose="020B0604020202020204" pitchFamily="34" charset="0"/>
              </a:defRPr>
            </a:lvl4pPr>
            <a:lvl5pPr marL="2057400" indent="-228600">
              <a:buClr>
                <a:srgbClr val="FEC652"/>
              </a:buClr>
              <a:buFont typeface="Wingdings" pitchFamily="2" charset="2"/>
              <a:buChar cha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5A54199B-2068-DBA1-76DF-4C21AE4A741E}"/>
              </a:ext>
            </a:extLst>
          </p:cNvPr>
          <p:cNvSpPr>
            <a:spLocks noGrp="1"/>
          </p:cNvSpPr>
          <p:nvPr>
            <p:ph type="title" hasCustomPrompt="1"/>
          </p:nvPr>
        </p:nvSpPr>
        <p:spPr>
          <a:xfrm>
            <a:off x="520390" y="118872"/>
            <a:ext cx="8704633" cy="1179922"/>
          </a:xfrm>
          <a:prstGeom prst="rect">
            <a:avLst/>
          </a:prstGeom>
        </p:spPr>
        <p:txBody>
          <a:bodyPr vert="horz" lIns="0" tIns="0" rIns="0" bIns="0" rtlCol="0" anchor="ctr">
            <a:normAutofit/>
          </a:bodyPr>
          <a:lstStyle>
            <a:lvl1pPr>
              <a:defRPr sz="3600" b="1">
                <a:effectLst>
                  <a:outerShdw blurRad="69850" dist="63500" dir="2700000" algn="tl" rotWithShape="0">
                    <a:prstClr val="black">
                      <a:alpha val="40000"/>
                    </a:prstClr>
                  </a:outerShdw>
                </a:effectLst>
              </a:defRPr>
            </a:lvl1pPr>
          </a:lstStyle>
          <a:p>
            <a:r>
              <a:rPr lang="en-US" dirty="0"/>
              <a:t>Click to edit master title style</a:t>
            </a:r>
          </a:p>
        </p:txBody>
      </p:sp>
      <p:pic>
        <p:nvPicPr>
          <p:cNvPr id="5" name="Picture 4" descr="Logo&#10;&#10;Description automatically generated with medium confidence">
            <a:extLst>
              <a:ext uri="{FF2B5EF4-FFF2-40B4-BE49-F238E27FC236}">
                <a16:creationId xmlns:a16="http://schemas.microsoft.com/office/drawing/2014/main" id="{D33C5D36-F3F0-FD07-AEAE-3FA452EEE4E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818" t="39556" r="9131" b="40800"/>
          <a:stretch/>
        </p:blipFill>
        <p:spPr>
          <a:xfrm>
            <a:off x="164592" y="6242277"/>
            <a:ext cx="2779776" cy="520620"/>
          </a:xfrm>
          <a:prstGeom prst="rect">
            <a:avLst/>
          </a:prstGeom>
        </p:spPr>
      </p:pic>
      <p:sp>
        <p:nvSpPr>
          <p:cNvPr id="6" name="TextBox 5">
            <a:extLst>
              <a:ext uri="{FF2B5EF4-FFF2-40B4-BE49-F238E27FC236}">
                <a16:creationId xmlns:a16="http://schemas.microsoft.com/office/drawing/2014/main" id="{059DA79E-8087-4D00-A602-FA12AE5983D6}"/>
              </a:ext>
            </a:extLst>
          </p:cNvPr>
          <p:cNvSpPr txBox="1"/>
          <p:nvPr userDrawn="1"/>
        </p:nvSpPr>
        <p:spPr>
          <a:xfrm>
            <a:off x="10729580" y="6571257"/>
            <a:ext cx="1195200" cy="138499"/>
          </a:xfrm>
          <a:prstGeom prst="rect">
            <a:avLst/>
          </a:prstGeom>
          <a:noFill/>
        </p:spPr>
        <p:txBody>
          <a:bodyPr wrap="none" lIns="0" tIns="0" rIns="0" bIns="0" rtlCol="0">
            <a:spAutoFit/>
          </a:bodyPr>
          <a:lstStyle/>
          <a:p>
            <a:pPr algn="r"/>
            <a:r>
              <a:rPr lang="en-US" sz="900" b="1" spc="20" baseline="0" dirty="0">
                <a:solidFill>
                  <a:schemeClr val="tx1"/>
                </a:solidFill>
                <a:latin typeface="Arial" panose="020B0604020202020204" pitchFamily="34" charset="0"/>
                <a:cs typeface="Arial" panose="020B0604020202020204" pitchFamily="34" charset="0"/>
              </a:rPr>
              <a:t>NON-CONFIDENTIAL</a:t>
            </a:r>
          </a:p>
        </p:txBody>
      </p:sp>
    </p:spTree>
    <p:extLst>
      <p:ext uri="{BB962C8B-B14F-4D97-AF65-F5344CB8AC3E}">
        <p14:creationId xmlns:p14="http://schemas.microsoft.com/office/powerpoint/2010/main" val="2585324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2-Column – NON-CONFIDENTI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C08172-8304-E401-DF73-370779DDF8B2}"/>
              </a:ext>
            </a:extLst>
          </p:cNvPr>
          <p:cNvSpPr/>
          <p:nvPr userDrawn="1"/>
        </p:nvSpPr>
        <p:spPr>
          <a:xfrm>
            <a:off x="0" y="0"/>
            <a:ext cx="9290304" cy="1307939"/>
          </a:xfrm>
          <a:prstGeom prst="rect">
            <a:avLst/>
          </a:prstGeom>
          <a:solidFill>
            <a:srgbClr val="DB1932"/>
          </a:soli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AAC764-2C2E-76F4-9142-4373BE8253A0}"/>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rot="10800000">
            <a:off x="7242048" y="4276600"/>
            <a:ext cx="4949952" cy="2581400"/>
          </a:xfrm>
          <a:prstGeom prst="rect">
            <a:avLst/>
          </a:prstGeom>
        </p:spPr>
      </p:pic>
      <p:pic>
        <p:nvPicPr>
          <p:cNvPr id="3" name="Picture 2">
            <a:extLst>
              <a:ext uri="{FF2B5EF4-FFF2-40B4-BE49-F238E27FC236}">
                <a16:creationId xmlns:a16="http://schemas.microsoft.com/office/drawing/2014/main" id="{F4613591-958B-F7AA-E1B3-914C391BA25F}"/>
              </a:ext>
            </a:extLst>
          </p:cNvPr>
          <p:cNvPicPr>
            <a:picLocks noChangeAspect="1"/>
          </p:cNvPicPr>
          <p:nvPr userDrawn="1"/>
        </p:nvPicPr>
        <p:blipFill>
          <a:blip r:embed="rId3"/>
          <a:stretch>
            <a:fillRect/>
          </a:stretch>
        </p:blipFill>
        <p:spPr>
          <a:xfrm>
            <a:off x="9667023" y="486938"/>
            <a:ext cx="2257757" cy="821002"/>
          </a:xfrm>
          <a:prstGeom prst="rect">
            <a:avLst/>
          </a:prstGeom>
        </p:spPr>
      </p:pic>
      <p:sp>
        <p:nvSpPr>
          <p:cNvPr id="6" name="Content Placeholder 2">
            <a:extLst>
              <a:ext uri="{FF2B5EF4-FFF2-40B4-BE49-F238E27FC236}">
                <a16:creationId xmlns:a16="http://schemas.microsoft.com/office/drawing/2014/main" id="{3709CBA8-8FA5-E2AB-51C9-8379F3B7B775}"/>
              </a:ext>
            </a:extLst>
          </p:cNvPr>
          <p:cNvSpPr>
            <a:spLocks noGrp="1"/>
          </p:cNvSpPr>
          <p:nvPr>
            <p:ph sz="half" idx="1"/>
          </p:nvPr>
        </p:nvSpPr>
        <p:spPr>
          <a:xfrm>
            <a:off x="520390" y="1545390"/>
            <a:ext cx="5499410" cy="4825673"/>
          </a:xfrm>
        </p:spPr>
        <p:txBody>
          <a:bodyPr tIns="0" bIns="0"/>
          <a:lstStyle>
            <a:lvl1pPr marL="228600" indent="-228600">
              <a:buClr>
                <a:srgbClr val="FEC652"/>
              </a:buClr>
              <a:buFont typeface="Wingdings" pitchFamily="2" charset="2"/>
              <a:buChar char="§"/>
              <a:defRPr/>
            </a:lvl1pPr>
            <a:lvl2pPr marL="685800" indent="-228600">
              <a:buClr>
                <a:srgbClr val="FEC652"/>
              </a:buClr>
              <a:buFont typeface="Wingdings" pitchFamily="2" charset="2"/>
              <a:buChar char="§"/>
              <a:defRPr/>
            </a:lvl2pPr>
            <a:lvl3pPr marL="1143000" indent="-228600">
              <a:buClr>
                <a:srgbClr val="FEC652"/>
              </a:buClr>
              <a:buFont typeface="Wingdings" pitchFamily="2" charset="2"/>
              <a:buChar char="§"/>
              <a:defRPr/>
            </a:lvl3pPr>
            <a:lvl4pPr marL="1600200" indent="-228600">
              <a:buClr>
                <a:srgbClr val="FEC652"/>
              </a:buClr>
              <a:buFont typeface="Wingdings" pitchFamily="2" charset="2"/>
              <a:buChar char="§"/>
              <a:defRPr/>
            </a:lvl4pPr>
            <a:lvl5pPr marL="2057400" indent="-228600">
              <a:buClr>
                <a:srgbClr val="FEC652"/>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F3748120-3676-87BC-3193-15575C64E27B}"/>
              </a:ext>
            </a:extLst>
          </p:cNvPr>
          <p:cNvSpPr>
            <a:spLocks noGrp="1"/>
          </p:cNvSpPr>
          <p:nvPr>
            <p:ph sz="half" idx="2"/>
          </p:nvPr>
        </p:nvSpPr>
        <p:spPr>
          <a:xfrm>
            <a:off x="6172199" y="1545390"/>
            <a:ext cx="5499409" cy="4825673"/>
          </a:xfrm>
        </p:spPr>
        <p:txBody>
          <a:bodyPr tIns="0" bIns="0"/>
          <a:lstStyle>
            <a:lvl1pPr marL="228600" indent="-228600">
              <a:buClr>
                <a:srgbClr val="FEC652"/>
              </a:buClr>
              <a:buFont typeface="Wingdings" pitchFamily="2" charset="2"/>
              <a:buChar char="§"/>
              <a:defRPr/>
            </a:lvl1pPr>
            <a:lvl2pPr marL="685800" indent="-228600">
              <a:buClr>
                <a:srgbClr val="FEC652"/>
              </a:buClr>
              <a:buFont typeface="Wingdings" pitchFamily="2" charset="2"/>
              <a:buChar char="§"/>
              <a:defRPr/>
            </a:lvl2pPr>
            <a:lvl3pPr marL="1143000" indent="-228600">
              <a:buClr>
                <a:srgbClr val="FEC652"/>
              </a:buClr>
              <a:buFont typeface="Wingdings" pitchFamily="2" charset="2"/>
              <a:buChar char="§"/>
              <a:defRPr/>
            </a:lvl3pPr>
            <a:lvl4pPr marL="1600200" indent="-228600">
              <a:buClr>
                <a:srgbClr val="FEC652"/>
              </a:buClr>
              <a:buFont typeface="Wingdings" pitchFamily="2" charset="2"/>
              <a:buChar char="§"/>
              <a:defRPr/>
            </a:lvl4pPr>
            <a:lvl5pPr marL="2057400" indent="-228600">
              <a:buClr>
                <a:srgbClr val="FEC652"/>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21682E97-C601-49A9-A29E-BDF36E13AED9}"/>
              </a:ext>
            </a:extLst>
          </p:cNvPr>
          <p:cNvSpPr>
            <a:spLocks noGrp="1"/>
          </p:cNvSpPr>
          <p:nvPr>
            <p:ph type="title" hasCustomPrompt="1"/>
          </p:nvPr>
        </p:nvSpPr>
        <p:spPr>
          <a:xfrm>
            <a:off x="520390" y="118872"/>
            <a:ext cx="8704633" cy="1179922"/>
          </a:xfrm>
          <a:prstGeom prst="rect">
            <a:avLst/>
          </a:prstGeom>
        </p:spPr>
        <p:txBody>
          <a:bodyPr vert="horz" lIns="0" tIns="0" rIns="0" bIns="0" rtlCol="0" anchor="ctr">
            <a:normAutofit/>
          </a:bodyPr>
          <a:lstStyle>
            <a:lvl1pPr>
              <a:defRPr sz="3600" b="1">
                <a:effectLst>
                  <a:outerShdw blurRad="63500" dist="63500" dir="2700000" algn="tl" rotWithShape="0">
                    <a:prstClr val="black">
                      <a:alpha val="40000"/>
                    </a:prstClr>
                  </a:outerShdw>
                </a:effectLst>
              </a:defRPr>
            </a:lvl1pPr>
          </a:lstStyle>
          <a:p>
            <a:r>
              <a:rPr lang="en-US" dirty="0"/>
              <a:t>Click to edit master title style</a:t>
            </a:r>
          </a:p>
        </p:txBody>
      </p:sp>
      <p:pic>
        <p:nvPicPr>
          <p:cNvPr id="9" name="Picture 8" descr="Logo&#10;&#10;Description automatically generated with medium confidence">
            <a:extLst>
              <a:ext uri="{FF2B5EF4-FFF2-40B4-BE49-F238E27FC236}">
                <a16:creationId xmlns:a16="http://schemas.microsoft.com/office/drawing/2014/main" id="{99CA8D0F-389F-C0E3-30B6-E4B481DD3FC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818" t="39556" r="9131" b="40800"/>
          <a:stretch/>
        </p:blipFill>
        <p:spPr>
          <a:xfrm>
            <a:off x="164592" y="6242277"/>
            <a:ext cx="2779776" cy="520620"/>
          </a:xfrm>
          <a:prstGeom prst="rect">
            <a:avLst/>
          </a:prstGeom>
        </p:spPr>
      </p:pic>
      <p:sp>
        <p:nvSpPr>
          <p:cNvPr id="10" name="TextBox 9">
            <a:extLst>
              <a:ext uri="{FF2B5EF4-FFF2-40B4-BE49-F238E27FC236}">
                <a16:creationId xmlns:a16="http://schemas.microsoft.com/office/drawing/2014/main" id="{84419990-95B3-6734-3EE2-F0D1D48C561E}"/>
              </a:ext>
            </a:extLst>
          </p:cNvPr>
          <p:cNvSpPr txBox="1"/>
          <p:nvPr userDrawn="1"/>
        </p:nvSpPr>
        <p:spPr>
          <a:xfrm>
            <a:off x="10729580" y="6571257"/>
            <a:ext cx="1195200" cy="138499"/>
          </a:xfrm>
          <a:prstGeom prst="rect">
            <a:avLst/>
          </a:prstGeom>
          <a:noFill/>
        </p:spPr>
        <p:txBody>
          <a:bodyPr wrap="none" lIns="0" tIns="0" rIns="0" bIns="0" rtlCol="0">
            <a:spAutoFit/>
          </a:bodyPr>
          <a:lstStyle/>
          <a:p>
            <a:pPr algn="r"/>
            <a:r>
              <a:rPr lang="en-US" sz="900" b="1" spc="20" baseline="0" dirty="0">
                <a:solidFill>
                  <a:schemeClr val="tx1"/>
                </a:solidFill>
                <a:latin typeface="Arial" panose="020B0604020202020204" pitchFamily="34" charset="0"/>
                <a:cs typeface="Arial" panose="020B0604020202020204" pitchFamily="34" charset="0"/>
              </a:rPr>
              <a:t>NON-CONFIDENTIAL</a:t>
            </a:r>
          </a:p>
        </p:txBody>
      </p:sp>
    </p:spTree>
    <p:extLst>
      <p:ext uri="{BB962C8B-B14F-4D97-AF65-F5344CB8AC3E}">
        <p14:creationId xmlns:p14="http://schemas.microsoft.com/office/powerpoint/2010/main" val="404355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Page - Red">
    <p:bg>
      <p:bgPr>
        <a:gradFill>
          <a:gsLst>
            <a:gs pos="0">
              <a:srgbClr val="DB1932"/>
            </a:gs>
            <a:gs pos="100000">
              <a:srgbClr val="912328"/>
            </a:gs>
          </a:gsLst>
          <a:lin ang="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436DA4-F9BA-9B4B-5F56-7DB4BBDC28D9}"/>
              </a:ext>
            </a:extLst>
          </p:cNvPr>
          <p:cNvSpPr/>
          <p:nvPr userDrawn="1"/>
        </p:nvSpPr>
        <p:spPr>
          <a:xfrm>
            <a:off x="0" y="6085840"/>
            <a:ext cx="12192000" cy="772160"/>
          </a:xfrm>
          <a:prstGeom prst="rect">
            <a:avLst/>
          </a:prstGeom>
          <a:gradFill>
            <a:gsLst>
              <a:gs pos="30000">
                <a:srgbClr val="FEC652"/>
              </a:gs>
              <a:gs pos="100000">
                <a:srgbClr val="FEC652">
                  <a:alpha val="3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9234D4-E438-57B7-4116-2276ECB5AA1D}"/>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a:stretch/>
        </p:blipFill>
        <p:spPr>
          <a:xfrm flipH="1">
            <a:off x="2431385" y="1"/>
            <a:ext cx="9760613" cy="5090160"/>
          </a:xfrm>
          <a:prstGeom prst="rect">
            <a:avLst/>
          </a:prstGeom>
        </p:spPr>
      </p:pic>
      <p:sp>
        <p:nvSpPr>
          <p:cNvPr id="9" name="Content Placeholder 2">
            <a:extLst>
              <a:ext uri="{FF2B5EF4-FFF2-40B4-BE49-F238E27FC236}">
                <a16:creationId xmlns:a16="http://schemas.microsoft.com/office/drawing/2014/main" id="{D726A28C-DD63-C277-A15B-15FB58C39E98}"/>
              </a:ext>
            </a:extLst>
          </p:cNvPr>
          <p:cNvSpPr>
            <a:spLocks noGrp="1"/>
          </p:cNvSpPr>
          <p:nvPr>
            <p:ph idx="1"/>
          </p:nvPr>
        </p:nvSpPr>
        <p:spPr>
          <a:xfrm>
            <a:off x="853827" y="6350295"/>
            <a:ext cx="11143786" cy="308413"/>
          </a:xfrm>
        </p:spPr>
        <p:txBody>
          <a:bodyPr lIns="0" tIns="0" rIns="0" bIns="0">
            <a:normAutofit/>
          </a:bodyPr>
          <a:lstStyle>
            <a:lvl1pPr marL="0" indent="0">
              <a:buClr>
                <a:srgbClr val="FEC652"/>
              </a:buClr>
              <a:buFont typeface="Wingdings" pitchFamily="2" charset="2"/>
              <a:buNone/>
              <a:defRPr sz="1800" b="1" i="0">
                <a:latin typeface="Arial" panose="020B0604020202020204" pitchFamily="34" charset="0"/>
                <a:cs typeface="Arial" panose="020B0604020202020204" pitchFamily="34" charset="0"/>
              </a:defRPr>
            </a:lvl1pPr>
            <a:lvl2pPr marL="457200" indent="0">
              <a:buClr>
                <a:srgbClr val="FEC652"/>
              </a:buClr>
              <a:buFont typeface="Wingdings" pitchFamily="2" charset="2"/>
              <a:buNone/>
              <a:defRPr b="1" i="0">
                <a:latin typeface="Helvetica" pitchFamily="2" charset="0"/>
              </a:defRPr>
            </a:lvl2pPr>
            <a:lvl3pPr marL="914400" indent="0">
              <a:buClr>
                <a:srgbClr val="FEC652"/>
              </a:buClr>
              <a:buFont typeface="Wingdings" pitchFamily="2" charset="2"/>
              <a:buNone/>
              <a:defRPr b="1" i="0">
                <a:latin typeface="Helvetica" pitchFamily="2" charset="0"/>
              </a:defRPr>
            </a:lvl3pPr>
            <a:lvl4pPr marL="1371600" indent="0">
              <a:buClr>
                <a:srgbClr val="FEC652"/>
              </a:buClr>
              <a:buFont typeface="Wingdings" pitchFamily="2" charset="2"/>
              <a:buNone/>
              <a:defRPr b="1" i="0">
                <a:latin typeface="Helvetica" pitchFamily="2" charset="0"/>
              </a:defRPr>
            </a:lvl4pPr>
            <a:lvl5pPr marL="1828800" indent="0">
              <a:buClr>
                <a:srgbClr val="FEC652"/>
              </a:buClr>
              <a:buFont typeface="Wingdings" pitchFamily="2" charset="2"/>
              <a:buNone/>
              <a:defRPr b="1" i="0">
                <a:latin typeface="Helvetica" pitchFamily="2" charset="0"/>
              </a:defRPr>
            </a:lvl5pPr>
          </a:lstStyle>
          <a:p>
            <a:pPr lvl="0"/>
            <a:r>
              <a:rPr lang="en-US" dirty="0"/>
              <a:t>Click to edit Master text styles</a:t>
            </a:r>
          </a:p>
        </p:txBody>
      </p:sp>
      <p:sp>
        <p:nvSpPr>
          <p:cNvPr id="10" name="Title Placeholder 1">
            <a:extLst>
              <a:ext uri="{FF2B5EF4-FFF2-40B4-BE49-F238E27FC236}">
                <a16:creationId xmlns:a16="http://schemas.microsoft.com/office/drawing/2014/main" id="{B0814915-4A00-0DEC-BF82-4DEF633C551D}"/>
              </a:ext>
            </a:extLst>
          </p:cNvPr>
          <p:cNvSpPr>
            <a:spLocks noGrp="1"/>
          </p:cNvSpPr>
          <p:nvPr>
            <p:ph type="title" hasCustomPrompt="1"/>
          </p:nvPr>
        </p:nvSpPr>
        <p:spPr>
          <a:xfrm>
            <a:off x="477649" y="2545081"/>
            <a:ext cx="11143786" cy="1926492"/>
          </a:xfrm>
          <a:prstGeom prst="rect">
            <a:avLst/>
          </a:prstGeom>
        </p:spPr>
        <p:txBody>
          <a:bodyPr vert="horz" lIns="0" tIns="0" rIns="0" bIns="0" rtlCol="0" anchor="ctr">
            <a:normAutofit/>
          </a:bodyPr>
          <a:lstStyle>
            <a:lvl1pPr>
              <a:lnSpc>
                <a:spcPct val="100000"/>
              </a:lnSpc>
              <a:defRPr sz="3400" b="1" i="0">
                <a:effectLst>
                  <a:outerShdw blurRad="69850" dist="635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6304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age 1-Column – NON-CONFIDENTI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02A878-BA68-D588-5BB1-15FBF131CBB5}"/>
              </a:ext>
            </a:extLst>
          </p:cNvPr>
          <p:cNvSpPr/>
          <p:nvPr userDrawn="1"/>
        </p:nvSpPr>
        <p:spPr>
          <a:xfrm>
            <a:off x="0" y="0"/>
            <a:ext cx="11664176" cy="1307939"/>
          </a:xfrm>
          <a:prstGeom prst="rect">
            <a:avLst/>
          </a:prstGeom>
          <a:solidFill>
            <a:srgbClr val="DB1932"/>
          </a:soli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692949C-BB43-8331-FB5B-ACB232104362}"/>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rot="10800000">
            <a:off x="7242048" y="4276600"/>
            <a:ext cx="4949952" cy="2581400"/>
          </a:xfrm>
          <a:prstGeom prst="rect">
            <a:avLst/>
          </a:prstGeom>
        </p:spPr>
      </p:pic>
      <p:sp>
        <p:nvSpPr>
          <p:cNvPr id="3" name="Content Placeholder 2">
            <a:extLst>
              <a:ext uri="{FF2B5EF4-FFF2-40B4-BE49-F238E27FC236}">
                <a16:creationId xmlns:a16="http://schemas.microsoft.com/office/drawing/2014/main" id="{82448877-44C3-4986-AC7C-B671E7C8F037}"/>
              </a:ext>
            </a:extLst>
          </p:cNvPr>
          <p:cNvSpPr>
            <a:spLocks noGrp="1"/>
          </p:cNvSpPr>
          <p:nvPr>
            <p:ph idx="1"/>
          </p:nvPr>
        </p:nvSpPr>
        <p:spPr/>
        <p:txBody>
          <a:bodyPr lIns="0" tIns="0" rIns="0" bIns="0"/>
          <a:lstStyle>
            <a:lvl1pPr marL="228600" indent="-228600">
              <a:buClr>
                <a:srgbClr val="FEC652"/>
              </a:buClr>
              <a:buFont typeface="Wingdings" pitchFamily="2" charset="2"/>
              <a:buChar char="§"/>
              <a:defRPr b="0" i="0">
                <a:latin typeface="Arial" panose="020B0604020202020204" pitchFamily="34" charset="0"/>
                <a:cs typeface="Arial" panose="020B0604020202020204" pitchFamily="34" charset="0"/>
              </a:defRPr>
            </a:lvl1pPr>
            <a:lvl2pPr marL="685800" indent="-228600">
              <a:buClr>
                <a:srgbClr val="FEC652"/>
              </a:buClr>
              <a:buFont typeface="Wingdings" pitchFamily="2" charset="2"/>
              <a:buChar char="§"/>
              <a:defRPr b="0" i="0">
                <a:latin typeface="Arial" panose="020B0604020202020204" pitchFamily="34" charset="0"/>
                <a:cs typeface="Arial" panose="020B0604020202020204" pitchFamily="34" charset="0"/>
              </a:defRPr>
            </a:lvl2pPr>
            <a:lvl3pPr marL="1143000" indent="-228600">
              <a:buClr>
                <a:srgbClr val="FEC652"/>
              </a:buClr>
              <a:buFont typeface="Wingdings" pitchFamily="2" charset="2"/>
              <a:buChar char="§"/>
              <a:defRPr b="0" i="0">
                <a:latin typeface="Arial" panose="020B0604020202020204" pitchFamily="34" charset="0"/>
                <a:cs typeface="Arial" panose="020B0604020202020204" pitchFamily="34" charset="0"/>
              </a:defRPr>
            </a:lvl3pPr>
            <a:lvl4pPr marL="1600200" indent="-228600">
              <a:buClr>
                <a:srgbClr val="FEC652"/>
              </a:buClr>
              <a:buFont typeface="Wingdings" pitchFamily="2" charset="2"/>
              <a:buChar char="§"/>
              <a:defRPr b="0" i="0">
                <a:latin typeface="Arial" panose="020B0604020202020204" pitchFamily="34" charset="0"/>
                <a:cs typeface="Arial" panose="020B0604020202020204" pitchFamily="34" charset="0"/>
              </a:defRPr>
            </a:lvl4pPr>
            <a:lvl5pPr marL="2057400" indent="-228600">
              <a:buClr>
                <a:srgbClr val="FEC652"/>
              </a:buClr>
              <a:buFont typeface="Wingdings" pitchFamily="2" charset="2"/>
              <a:buChar cha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5A54199B-2068-DBA1-76DF-4C21AE4A741E}"/>
              </a:ext>
            </a:extLst>
          </p:cNvPr>
          <p:cNvSpPr>
            <a:spLocks noGrp="1"/>
          </p:cNvSpPr>
          <p:nvPr>
            <p:ph type="title" hasCustomPrompt="1"/>
          </p:nvPr>
        </p:nvSpPr>
        <p:spPr>
          <a:xfrm>
            <a:off x="520390" y="118872"/>
            <a:ext cx="10938547" cy="1179922"/>
          </a:xfrm>
          <a:prstGeom prst="rect">
            <a:avLst/>
          </a:prstGeom>
        </p:spPr>
        <p:txBody>
          <a:bodyPr vert="horz" lIns="0" tIns="0" rIns="0" bIns="0" rtlCol="0" anchor="ctr">
            <a:normAutofit/>
          </a:bodyPr>
          <a:lstStyle>
            <a:lvl1pPr>
              <a:defRPr sz="3600" b="1">
                <a:effectLst>
                  <a:outerShdw blurRad="69850" dist="63500" dir="2700000" algn="tl" rotWithShape="0">
                    <a:prstClr val="black">
                      <a:alpha val="40000"/>
                    </a:prstClr>
                  </a:outerShdw>
                </a:effectLst>
              </a:defRPr>
            </a:lvl1pPr>
          </a:lstStyle>
          <a:p>
            <a:r>
              <a:rPr lang="en-US" dirty="0"/>
              <a:t>Click to edit master title style</a:t>
            </a:r>
          </a:p>
        </p:txBody>
      </p:sp>
      <p:pic>
        <p:nvPicPr>
          <p:cNvPr id="5" name="Picture 4" descr="Logo&#10;&#10;Description automatically generated with medium confidence">
            <a:extLst>
              <a:ext uri="{FF2B5EF4-FFF2-40B4-BE49-F238E27FC236}">
                <a16:creationId xmlns:a16="http://schemas.microsoft.com/office/drawing/2014/main" id="{D33C5D36-F3F0-FD07-AEAE-3FA452EEE4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818" t="39556" r="9131" b="40800"/>
          <a:stretch/>
        </p:blipFill>
        <p:spPr>
          <a:xfrm>
            <a:off x="164592" y="6242277"/>
            <a:ext cx="2779776" cy="520620"/>
          </a:xfrm>
          <a:prstGeom prst="rect">
            <a:avLst/>
          </a:prstGeom>
        </p:spPr>
      </p:pic>
    </p:spTree>
    <p:extLst>
      <p:ext uri="{BB962C8B-B14F-4D97-AF65-F5344CB8AC3E}">
        <p14:creationId xmlns:p14="http://schemas.microsoft.com/office/powerpoint/2010/main" val="364021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age - Red">
    <p:bg>
      <p:bgPr>
        <a:gradFill>
          <a:gsLst>
            <a:gs pos="0">
              <a:srgbClr val="DB1932"/>
            </a:gs>
            <a:gs pos="100000">
              <a:srgbClr val="912328"/>
            </a:gs>
          </a:gsLst>
          <a:lin ang="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436DA4-F9BA-9B4B-5F56-7DB4BBDC28D9}"/>
              </a:ext>
            </a:extLst>
          </p:cNvPr>
          <p:cNvSpPr/>
          <p:nvPr userDrawn="1"/>
        </p:nvSpPr>
        <p:spPr>
          <a:xfrm>
            <a:off x="0" y="6085840"/>
            <a:ext cx="12192000" cy="772160"/>
          </a:xfrm>
          <a:prstGeom prst="rect">
            <a:avLst/>
          </a:prstGeom>
          <a:gradFill>
            <a:gsLst>
              <a:gs pos="30000">
                <a:srgbClr val="FEC652"/>
              </a:gs>
              <a:gs pos="100000">
                <a:srgbClr val="FEC652">
                  <a:alpha val="3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9234D4-E438-57B7-4116-2276ECB5AA1D}"/>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a:stretch/>
        </p:blipFill>
        <p:spPr>
          <a:xfrm flipH="1">
            <a:off x="5238749" y="1"/>
            <a:ext cx="6953248" cy="4371974"/>
          </a:xfrm>
          <a:prstGeom prst="rect">
            <a:avLst/>
          </a:prstGeom>
        </p:spPr>
      </p:pic>
      <p:sp>
        <p:nvSpPr>
          <p:cNvPr id="9" name="Content Placeholder 2">
            <a:extLst>
              <a:ext uri="{FF2B5EF4-FFF2-40B4-BE49-F238E27FC236}">
                <a16:creationId xmlns:a16="http://schemas.microsoft.com/office/drawing/2014/main" id="{D726A28C-DD63-C277-A15B-15FB58C39E98}"/>
              </a:ext>
            </a:extLst>
          </p:cNvPr>
          <p:cNvSpPr>
            <a:spLocks noGrp="1"/>
          </p:cNvSpPr>
          <p:nvPr>
            <p:ph idx="1"/>
          </p:nvPr>
        </p:nvSpPr>
        <p:spPr>
          <a:xfrm>
            <a:off x="853827" y="6350295"/>
            <a:ext cx="11143786" cy="308413"/>
          </a:xfrm>
        </p:spPr>
        <p:txBody>
          <a:bodyPr lIns="0" tIns="0" rIns="0" bIns="0">
            <a:normAutofit/>
          </a:bodyPr>
          <a:lstStyle>
            <a:lvl1pPr marL="0" indent="0">
              <a:buClr>
                <a:srgbClr val="FEC652"/>
              </a:buClr>
              <a:buFont typeface="Wingdings" pitchFamily="2" charset="2"/>
              <a:buNone/>
              <a:defRPr sz="1800" b="1" i="0">
                <a:latin typeface="Arial" panose="020B0604020202020204" pitchFamily="34" charset="0"/>
                <a:cs typeface="Arial" panose="020B0604020202020204" pitchFamily="34" charset="0"/>
              </a:defRPr>
            </a:lvl1pPr>
            <a:lvl2pPr marL="457200" indent="0">
              <a:buClr>
                <a:srgbClr val="FEC652"/>
              </a:buClr>
              <a:buFont typeface="Wingdings" pitchFamily="2" charset="2"/>
              <a:buNone/>
              <a:defRPr b="1" i="0">
                <a:latin typeface="Helvetica" pitchFamily="2" charset="0"/>
              </a:defRPr>
            </a:lvl2pPr>
            <a:lvl3pPr marL="914400" indent="0">
              <a:buClr>
                <a:srgbClr val="FEC652"/>
              </a:buClr>
              <a:buFont typeface="Wingdings" pitchFamily="2" charset="2"/>
              <a:buNone/>
              <a:defRPr b="1" i="0">
                <a:latin typeface="Helvetica" pitchFamily="2" charset="0"/>
              </a:defRPr>
            </a:lvl3pPr>
            <a:lvl4pPr marL="1371600" indent="0">
              <a:buClr>
                <a:srgbClr val="FEC652"/>
              </a:buClr>
              <a:buFont typeface="Wingdings" pitchFamily="2" charset="2"/>
              <a:buNone/>
              <a:defRPr b="1" i="0">
                <a:latin typeface="Helvetica" pitchFamily="2" charset="0"/>
              </a:defRPr>
            </a:lvl4pPr>
            <a:lvl5pPr marL="1828800" indent="0">
              <a:buClr>
                <a:srgbClr val="FEC652"/>
              </a:buClr>
              <a:buFont typeface="Wingdings" pitchFamily="2" charset="2"/>
              <a:buNone/>
              <a:defRPr b="1" i="0">
                <a:latin typeface="Helvetica" pitchFamily="2" charset="0"/>
              </a:defRPr>
            </a:lvl5pPr>
          </a:lstStyle>
          <a:p>
            <a:pPr lvl="0"/>
            <a:r>
              <a:rPr lang="en-US" dirty="0"/>
              <a:t>Click to edit Master text styles</a:t>
            </a:r>
          </a:p>
        </p:txBody>
      </p:sp>
      <p:sp>
        <p:nvSpPr>
          <p:cNvPr id="10" name="Title Placeholder 1">
            <a:extLst>
              <a:ext uri="{FF2B5EF4-FFF2-40B4-BE49-F238E27FC236}">
                <a16:creationId xmlns:a16="http://schemas.microsoft.com/office/drawing/2014/main" id="{B0814915-4A00-0DEC-BF82-4DEF633C551D}"/>
              </a:ext>
            </a:extLst>
          </p:cNvPr>
          <p:cNvSpPr>
            <a:spLocks noGrp="1"/>
          </p:cNvSpPr>
          <p:nvPr>
            <p:ph type="title" hasCustomPrompt="1"/>
          </p:nvPr>
        </p:nvSpPr>
        <p:spPr>
          <a:xfrm>
            <a:off x="853827" y="4118708"/>
            <a:ext cx="11143786" cy="1926492"/>
          </a:xfrm>
          <a:prstGeom prst="rect">
            <a:avLst/>
          </a:prstGeom>
        </p:spPr>
        <p:txBody>
          <a:bodyPr vert="horz" lIns="0" tIns="0" rIns="0" bIns="0" rtlCol="0" anchor="ctr">
            <a:normAutofit/>
          </a:bodyPr>
          <a:lstStyle>
            <a:lvl1pPr>
              <a:lnSpc>
                <a:spcPct val="100000"/>
              </a:lnSpc>
              <a:defRPr sz="3400" b="1" i="0">
                <a:effectLst>
                  <a:outerShdw blurRad="69850" dist="635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descr="A black and white sign with white text&#10;&#10;Description automatically generated">
            <a:extLst>
              <a:ext uri="{FF2B5EF4-FFF2-40B4-BE49-F238E27FC236}">
                <a16:creationId xmlns:a16="http://schemas.microsoft.com/office/drawing/2014/main" id="{69E192ED-5B41-6A84-4E2E-5237E0E7BD6C}"/>
              </a:ext>
            </a:extLst>
          </p:cNvPr>
          <p:cNvPicPr>
            <a:picLocks noChangeAspect="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34751" y="1993045"/>
            <a:ext cx="8335017" cy="1435955"/>
          </a:xfrm>
          <a:prstGeom prst="rect">
            <a:avLst/>
          </a:prstGeom>
        </p:spPr>
      </p:pic>
    </p:spTree>
    <p:extLst>
      <p:ext uri="{BB962C8B-B14F-4D97-AF65-F5344CB8AC3E}">
        <p14:creationId xmlns:p14="http://schemas.microsoft.com/office/powerpoint/2010/main" val="106335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 White">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0389B0-3E3E-6661-4D60-A35A9102B1A0}"/>
              </a:ext>
            </a:extLst>
          </p:cNvPr>
          <p:cNvSpPr/>
          <p:nvPr userDrawn="1"/>
        </p:nvSpPr>
        <p:spPr>
          <a:xfrm>
            <a:off x="0" y="6085840"/>
            <a:ext cx="12192000" cy="772160"/>
          </a:xfrm>
          <a:prstGeom prst="rect">
            <a:avLst/>
          </a:prstGeom>
          <a:gradFill>
            <a:gsLst>
              <a:gs pos="0">
                <a:srgbClr val="DB1932"/>
              </a:gs>
              <a:gs pos="100000">
                <a:srgbClr val="91232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3D08A6-24ED-CC54-A899-BE1930A98902}"/>
              </a:ext>
            </a:extLst>
          </p:cNvPr>
          <p:cNvPicPr>
            <a:picLocks noChangeAspect="1"/>
          </p:cNvPicPr>
          <p:nvPr userDrawn="1"/>
        </p:nvPicPr>
        <p:blipFill>
          <a:blip r:embed="rId2">
            <a:alphaModFix amt="45000"/>
            <a:extLst>
              <a:ext uri="{28A0092B-C50C-407E-A947-70E740481C1C}">
                <a14:useLocalDpi xmlns:a14="http://schemas.microsoft.com/office/drawing/2010/main" val="0"/>
              </a:ext>
            </a:extLst>
          </a:blip>
          <a:stretch>
            <a:fillRect/>
          </a:stretch>
        </p:blipFill>
        <p:spPr>
          <a:xfrm flipH="1">
            <a:off x="2431384" y="1"/>
            <a:ext cx="9760615" cy="5090160"/>
          </a:xfrm>
          <a:prstGeom prst="rect">
            <a:avLst/>
          </a:prstGeom>
        </p:spPr>
      </p:pic>
      <p:pic>
        <p:nvPicPr>
          <p:cNvPr id="6" name="Picture 5">
            <a:extLst>
              <a:ext uri="{FF2B5EF4-FFF2-40B4-BE49-F238E27FC236}">
                <a16:creationId xmlns:a16="http://schemas.microsoft.com/office/drawing/2014/main" id="{5C99E12F-8B9A-CE9C-6114-F34DD8F28101}"/>
              </a:ext>
            </a:extLst>
          </p:cNvPr>
          <p:cNvPicPr>
            <a:picLocks noChangeAspect="1"/>
          </p:cNvPicPr>
          <p:nvPr userDrawn="1"/>
        </p:nvPicPr>
        <p:blipFill>
          <a:blip r:embed="rId3"/>
          <a:stretch>
            <a:fillRect/>
          </a:stretch>
        </p:blipFill>
        <p:spPr>
          <a:xfrm>
            <a:off x="853827" y="1671398"/>
            <a:ext cx="3991985" cy="1451631"/>
          </a:xfrm>
          <a:prstGeom prst="rect">
            <a:avLst/>
          </a:prstGeom>
        </p:spPr>
      </p:pic>
      <p:sp>
        <p:nvSpPr>
          <p:cNvPr id="9" name="Content Placeholder 2">
            <a:extLst>
              <a:ext uri="{FF2B5EF4-FFF2-40B4-BE49-F238E27FC236}">
                <a16:creationId xmlns:a16="http://schemas.microsoft.com/office/drawing/2014/main" id="{D726A28C-DD63-C277-A15B-15FB58C39E98}"/>
              </a:ext>
            </a:extLst>
          </p:cNvPr>
          <p:cNvSpPr>
            <a:spLocks noGrp="1"/>
          </p:cNvSpPr>
          <p:nvPr>
            <p:ph idx="1"/>
          </p:nvPr>
        </p:nvSpPr>
        <p:spPr>
          <a:xfrm>
            <a:off x="853827" y="6350295"/>
            <a:ext cx="11143786" cy="308413"/>
          </a:xfrm>
        </p:spPr>
        <p:txBody>
          <a:bodyPr lIns="0" tIns="0" rIns="0" bIns="0">
            <a:normAutofit/>
          </a:bodyPr>
          <a:lstStyle>
            <a:lvl1pPr marL="0" indent="0">
              <a:buClr>
                <a:srgbClr val="FEC652"/>
              </a:buClr>
              <a:buFont typeface="Wingdings" pitchFamily="2" charset="2"/>
              <a:buNone/>
              <a:defRPr sz="1800" b="1" i="0">
                <a:solidFill>
                  <a:schemeClr val="bg1"/>
                </a:solidFill>
                <a:latin typeface="Arial" panose="020B0604020202020204" pitchFamily="34" charset="0"/>
                <a:cs typeface="Arial" panose="020B0604020202020204" pitchFamily="34" charset="0"/>
              </a:defRPr>
            </a:lvl1pPr>
            <a:lvl2pPr marL="457200" indent="0">
              <a:buClr>
                <a:srgbClr val="FEC652"/>
              </a:buClr>
              <a:buFont typeface="Wingdings" pitchFamily="2" charset="2"/>
              <a:buNone/>
              <a:defRPr b="1" i="0">
                <a:latin typeface="Helvetica" pitchFamily="2" charset="0"/>
              </a:defRPr>
            </a:lvl2pPr>
            <a:lvl3pPr marL="914400" indent="0">
              <a:buClr>
                <a:srgbClr val="FEC652"/>
              </a:buClr>
              <a:buFont typeface="Wingdings" pitchFamily="2" charset="2"/>
              <a:buNone/>
              <a:defRPr b="1" i="0">
                <a:latin typeface="Helvetica" pitchFamily="2" charset="0"/>
              </a:defRPr>
            </a:lvl3pPr>
            <a:lvl4pPr marL="1371600" indent="0">
              <a:buClr>
                <a:srgbClr val="FEC652"/>
              </a:buClr>
              <a:buFont typeface="Wingdings" pitchFamily="2" charset="2"/>
              <a:buNone/>
              <a:defRPr b="1" i="0">
                <a:latin typeface="Helvetica" pitchFamily="2" charset="0"/>
              </a:defRPr>
            </a:lvl4pPr>
            <a:lvl5pPr marL="1828800" indent="0">
              <a:buClr>
                <a:srgbClr val="FEC652"/>
              </a:buClr>
              <a:buFont typeface="Wingdings" pitchFamily="2" charset="2"/>
              <a:buNone/>
              <a:defRPr b="1" i="0">
                <a:latin typeface="Helvetica" pitchFamily="2" charset="0"/>
              </a:defRPr>
            </a:lvl5pPr>
          </a:lstStyle>
          <a:p>
            <a:pPr lvl="0"/>
            <a:r>
              <a:rPr lang="en-US" dirty="0"/>
              <a:t>Click to edit Master text styles</a:t>
            </a:r>
          </a:p>
        </p:txBody>
      </p:sp>
      <p:sp>
        <p:nvSpPr>
          <p:cNvPr id="10" name="Title Placeholder 1">
            <a:extLst>
              <a:ext uri="{FF2B5EF4-FFF2-40B4-BE49-F238E27FC236}">
                <a16:creationId xmlns:a16="http://schemas.microsoft.com/office/drawing/2014/main" id="{B0814915-4A00-0DEC-BF82-4DEF633C551D}"/>
              </a:ext>
            </a:extLst>
          </p:cNvPr>
          <p:cNvSpPr>
            <a:spLocks noGrp="1"/>
          </p:cNvSpPr>
          <p:nvPr>
            <p:ph type="title" hasCustomPrompt="1"/>
          </p:nvPr>
        </p:nvSpPr>
        <p:spPr>
          <a:xfrm>
            <a:off x="853827" y="4118708"/>
            <a:ext cx="11143786" cy="1926492"/>
          </a:xfrm>
          <a:prstGeom prst="rect">
            <a:avLst/>
          </a:prstGeom>
          <a:effectLst/>
        </p:spPr>
        <p:txBody>
          <a:bodyPr vert="horz" lIns="0" tIns="0" rIns="0" bIns="0" rtlCol="0" anchor="ctr">
            <a:normAutofit/>
          </a:bodyPr>
          <a:lstStyle>
            <a:lvl1pPr>
              <a:lnSpc>
                <a:spcPct val="100000"/>
              </a:lnSpc>
              <a:defRPr sz="3400" b="1" i="0">
                <a:solidFill>
                  <a:sysClr val="windowText" lastClr="000000"/>
                </a:solidFill>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5D418E60-EB90-F991-8B2F-006E72B154D0}"/>
              </a:ext>
            </a:extLst>
          </p:cNvPr>
          <p:cNvPicPr>
            <a:picLocks noChangeAspect="1"/>
          </p:cNvPicPr>
          <p:nvPr userDrawn="1"/>
        </p:nvPicPr>
        <p:blipFill rotWithShape="1">
          <a:blip r:embed="rId4"/>
          <a:srcRect b="33193"/>
          <a:stretch/>
        </p:blipFill>
        <p:spPr>
          <a:xfrm>
            <a:off x="253459" y="3313195"/>
            <a:ext cx="5192720" cy="523462"/>
          </a:xfrm>
          <a:prstGeom prst="rect">
            <a:avLst/>
          </a:prstGeom>
        </p:spPr>
      </p:pic>
    </p:spTree>
    <p:extLst>
      <p:ext uri="{BB962C8B-B14F-4D97-AF65-F5344CB8AC3E}">
        <p14:creationId xmlns:p14="http://schemas.microsoft.com/office/powerpoint/2010/main" val="346811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Page - White">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0389B0-3E3E-6661-4D60-A35A9102B1A0}"/>
              </a:ext>
            </a:extLst>
          </p:cNvPr>
          <p:cNvSpPr/>
          <p:nvPr userDrawn="1"/>
        </p:nvSpPr>
        <p:spPr>
          <a:xfrm>
            <a:off x="0" y="6085840"/>
            <a:ext cx="12192000" cy="772160"/>
          </a:xfrm>
          <a:prstGeom prst="rect">
            <a:avLst/>
          </a:prstGeom>
          <a:gradFill>
            <a:gsLst>
              <a:gs pos="0">
                <a:srgbClr val="DB1932"/>
              </a:gs>
              <a:gs pos="100000">
                <a:srgbClr val="91232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3D08A6-24ED-CC54-A899-BE1930A98902}"/>
              </a:ext>
            </a:extLst>
          </p:cNvPr>
          <p:cNvPicPr>
            <a:picLocks noChangeAspect="1"/>
          </p:cNvPicPr>
          <p:nvPr userDrawn="1"/>
        </p:nvPicPr>
        <p:blipFill>
          <a:blip r:embed="rId2">
            <a:alphaModFix amt="45000"/>
            <a:extLst>
              <a:ext uri="{28A0092B-C50C-407E-A947-70E740481C1C}">
                <a14:useLocalDpi xmlns:a14="http://schemas.microsoft.com/office/drawing/2010/main" val="0"/>
              </a:ext>
            </a:extLst>
          </a:blip>
          <a:stretch>
            <a:fillRect/>
          </a:stretch>
        </p:blipFill>
        <p:spPr>
          <a:xfrm flipH="1">
            <a:off x="4978398" y="1"/>
            <a:ext cx="7213599" cy="4387272"/>
          </a:xfrm>
          <a:prstGeom prst="rect">
            <a:avLst/>
          </a:prstGeom>
        </p:spPr>
      </p:pic>
      <p:sp>
        <p:nvSpPr>
          <p:cNvPr id="9" name="Content Placeholder 2">
            <a:extLst>
              <a:ext uri="{FF2B5EF4-FFF2-40B4-BE49-F238E27FC236}">
                <a16:creationId xmlns:a16="http://schemas.microsoft.com/office/drawing/2014/main" id="{D726A28C-DD63-C277-A15B-15FB58C39E98}"/>
              </a:ext>
            </a:extLst>
          </p:cNvPr>
          <p:cNvSpPr>
            <a:spLocks noGrp="1"/>
          </p:cNvSpPr>
          <p:nvPr>
            <p:ph idx="1"/>
          </p:nvPr>
        </p:nvSpPr>
        <p:spPr>
          <a:xfrm>
            <a:off x="853827" y="6350295"/>
            <a:ext cx="11143786" cy="308413"/>
          </a:xfrm>
        </p:spPr>
        <p:txBody>
          <a:bodyPr lIns="0" tIns="0" rIns="0" bIns="0">
            <a:normAutofit/>
          </a:bodyPr>
          <a:lstStyle>
            <a:lvl1pPr marL="0" indent="0">
              <a:buClr>
                <a:srgbClr val="FEC652"/>
              </a:buClr>
              <a:buFont typeface="Wingdings" pitchFamily="2" charset="2"/>
              <a:buNone/>
              <a:defRPr sz="1800" b="1" i="0">
                <a:solidFill>
                  <a:schemeClr val="bg1"/>
                </a:solidFill>
                <a:latin typeface="Arial" panose="020B0604020202020204" pitchFamily="34" charset="0"/>
                <a:cs typeface="Arial" panose="020B0604020202020204" pitchFamily="34" charset="0"/>
              </a:defRPr>
            </a:lvl1pPr>
            <a:lvl2pPr marL="457200" indent="0">
              <a:buClr>
                <a:srgbClr val="FEC652"/>
              </a:buClr>
              <a:buFont typeface="Wingdings" pitchFamily="2" charset="2"/>
              <a:buNone/>
              <a:defRPr b="1" i="0">
                <a:latin typeface="Helvetica" pitchFamily="2" charset="0"/>
              </a:defRPr>
            </a:lvl2pPr>
            <a:lvl3pPr marL="914400" indent="0">
              <a:buClr>
                <a:srgbClr val="FEC652"/>
              </a:buClr>
              <a:buFont typeface="Wingdings" pitchFamily="2" charset="2"/>
              <a:buNone/>
              <a:defRPr b="1" i="0">
                <a:latin typeface="Helvetica" pitchFamily="2" charset="0"/>
              </a:defRPr>
            </a:lvl3pPr>
            <a:lvl4pPr marL="1371600" indent="0">
              <a:buClr>
                <a:srgbClr val="FEC652"/>
              </a:buClr>
              <a:buFont typeface="Wingdings" pitchFamily="2" charset="2"/>
              <a:buNone/>
              <a:defRPr b="1" i="0">
                <a:latin typeface="Helvetica" pitchFamily="2" charset="0"/>
              </a:defRPr>
            </a:lvl4pPr>
            <a:lvl5pPr marL="1828800" indent="0">
              <a:buClr>
                <a:srgbClr val="FEC652"/>
              </a:buClr>
              <a:buFont typeface="Wingdings" pitchFamily="2" charset="2"/>
              <a:buNone/>
              <a:defRPr b="1" i="0">
                <a:latin typeface="Helvetica" pitchFamily="2" charset="0"/>
              </a:defRPr>
            </a:lvl5pPr>
          </a:lstStyle>
          <a:p>
            <a:pPr lvl="0"/>
            <a:r>
              <a:rPr lang="en-US" dirty="0"/>
              <a:t>Click to edit Master text styles</a:t>
            </a:r>
          </a:p>
        </p:txBody>
      </p:sp>
      <p:sp>
        <p:nvSpPr>
          <p:cNvPr id="10" name="Title Placeholder 1">
            <a:extLst>
              <a:ext uri="{FF2B5EF4-FFF2-40B4-BE49-F238E27FC236}">
                <a16:creationId xmlns:a16="http://schemas.microsoft.com/office/drawing/2014/main" id="{B0814915-4A00-0DEC-BF82-4DEF633C551D}"/>
              </a:ext>
            </a:extLst>
          </p:cNvPr>
          <p:cNvSpPr>
            <a:spLocks noGrp="1"/>
          </p:cNvSpPr>
          <p:nvPr>
            <p:ph type="title" hasCustomPrompt="1"/>
          </p:nvPr>
        </p:nvSpPr>
        <p:spPr>
          <a:xfrm>
            <a:off x="853827" y="4118708"/>
            <a:ext cx="11143786" cy="1926492"/>
          </a:xfrm>
          <a:prstGeom prst="rect">
            <a:avLst/>
          </a:prstGeom>
          <a:effectLst/>
        </p:spPr>
        <p:txBody>
          <a:bodyPr vert="horz" lIns="0" tIns="0" rIns="0" bIns="0" rtlCol="0" anchor="ctr">
            <a:normAutofit/>
          </a:bodyPr>
          <a:lstStyle>
            <a:lvl1pPr>
              <a:lnSpc>
                <a:spcPct val="100000"/>
              </a:lnSpc>
              <a:defRPr sz="3400" b="1" i="0">
                <a:solidFill>
                  <a:sysClr val="windowText" lastClr="000000"/>
                </a:solidFill>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D5AD90A-4599-8876-08D0-DA4C5FD52F0C}"/>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554182" y="2104095"/>
            <a:ext cx="7878618" cy="1463450"/>
          </a:xfrm>
          <a:prstGeom prst="rect">
            <a:avLst/>
          </a:prstGeom>
        </p:spPr>
      </p:pic>
    </p:spTree>
    <p:extLst>
      <p:ext uri="{BB962C8B-B14F-4D97-AF65-F5344CB8AC3E}">
        <p14:creationId xmlns:p14="http://schemas.microsoft.com/office/powerpoint/2010/main" val="356534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Page - White">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0389B0-3E3E-6661-4D60-A35A9102B1A0}"/>
              </a:ext>
            </a:extLst>
          </p:cNvPr>
          <p:cNvSpPr/>
          <p:nvPr userDrawn="1"/>
        </p:nvSpPr>
        <p:spPr>
          <a:xfrm>
            <a:off x="0" y="6085840"/>
            <a:ext cx="12192000" cy="772160"/>
          </a:xfrm>
          <a:prstGeom prst="rect">
            <a:avLst/>
          </a:prstGeom>
          <a:gradFill>
            <a:gsLst>
              <a:gs pos="0">
                <a:srgbClr val="DB1932"/>
              </a:gs>
              <a:gs pos="100000">
                <a:srgbClr val="91232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3D08A6-24ED-CC54-A899-BE1930A98902}"/>
              </a:ext>
            </a:extLst>
          </p:cNvPr>
          <p:cNvPicPr>
            <a:picLocks noChangeAspect="1"/>
          </p:cNvPicPr>
          <p:nvPr userDrawn="1"/>
        </p:nvPicPr>
        <p:blipFill>
          <a:blip r:embed="rId2">
            <a:alphaModFix amt="45000"/>
            <a:extLst>
              <a:ext uri="{28A0092B-C50C-407E-A947-70E740481C1C}">
                <a14:useLocalDpi xmlns:a14="http://schemas.microsoft.com/office/drawing/2010/main" val="0"/>
              </a:ext>
            </a:extLst>
          </a:blip>
          <a:stretch>
            <a:fillRect/>
          </a:stretch>
        </p:blipFill>
        <p:spPr>
          <a:xfrm flipH="1">
            <a:off x="4978398" y="1"/>
            <a:ext cx="7213599" cy="4387272"/>
          </a:xfrm>
          <a:prstGeom prst="rect">
            <a:avLst/>
          </a:prstGeom>
        </p:spPr>
      </p:pic>
      <p:sp>
        <p:nvSpPr>
          <p:cNvPr id="9" name="Content Placeholder 2">
            <a:extLst>
              <a:ext uri="{FF2B5EF4-FFF2-40B4-BE49-F238E27FC236}">
                <a16:creationId xmlns:a16="http://schemas.microsoft.com/office/drawing/2014/main" id="{D726A28C-DD63-C277-A15B-15FB58C39E98}"/>
              </a:ext>
            </a:extLst>
          </p:cNvPr>
          <p:cNvSpPr>
            <a:spLocks noGrp="1"/>
          </p:cNvSpPr>
          <p:nvPr>
            <p:ph idx="1"/>
          </p:nvPr>
        </p:nvSpPr>
        <p:spPr>
          <a:xfrm>
            <a:off x="853827" y="6350295"/>
            <a:ext cx="11143786" cy="308413"/>
          </a:xfrm>
        </p:spPr>
        <p:txBody>
          <a:bodyPr lIns="0" tIns="0" rIns="0" bIns="0">
            <a:normAutofit/>
          </a:bodyPr>
          <a:lstStyle>
            <a:lvl1pPr marL="0" indent="0">
              <a:buClr>
                <a:srgbClr val="FEC652"/>
              </a:buClr>
              <a:buFont typeface="Wingdings" pitchFamily="2" charset="2"/>
              <a:buNone/>
              <a:defRPr sz="1800" b="1" i="0">
                <a:solidFill>
                  <a:schemeClr val="bg1"/>
                </a:solidFill>
                <a:latin typeface="Arial" panose="020B0604020202020204" pitchFamily="34" charset="0"/>
                <a:cs typeface="Arial" panose="020B0604020202020204" pitchFamily="34" charset="0"/>
              </a:defRPr>
            </a:lvl1pPr>
            <a:lvl2pPr marL="457200" indent="0">
              <a:buClr>
                <a:srgbClr val="FEC652"/>
              </a:buClr>
              <a:buFont typeface="Wingdings" pitchFamily="2" charset="2"/>
              <a:buNone/>
              <a:defRPr b="1" i="0">
                <a:latin typeface="Helvetica" pitchFamily="2" charset="0"/>
              </a:defRPr>
            </a:lvl2pPr>
            <a:lvl3pPr marL="914400" indent="0">
              <a:buClr>
                <a:srgbClr val="FEC652"/>
              </a:buClr>
              <a:buFont typeface="Wingdings" pitchFamily="2" charset="2"/>
              <a:buNone/>
              <a:defRPr b="1" i="0">
                <a:latin typeface="Helvetica" pitchFamily="2" charset="0"/>
              </a:defRPr>
            </a:lvl3pPr>
            <a:lvl4pPr marL="1371600" indent="0">
              <a:buClr>
                <a:srgbClr val="FEC652"/>
              </a:buClr>
              <a:buFont typeface="Wingdings" pitchFamily="2" charset="2"/>
              <a:buNone/>
              <a:defRPr b="1" i="0">
                <a:latin typeface="Helvetica" pitchFamily="2" charset="0"/>
              </a:defRPr>
            </a:lvl4pPr>
            <a:lvl5pPr marL="1828800" indent="0">
              <a:buClr>
                <a:srgbClr val="FEC652"/>
              </a:buClr>
              <a:buFont typeface="Wingdings" pitchFamily="2" charset="2"/>
              <a:buNone/>
              <a:defRPr b="1" i="0">
                <a:latin typeface="Helvetica" pitchFamily="2" charset="0"/>
              </a:defRPr>
            </a:lvl5pPr>
          </a:lstStyle>
          <a:p>
            <a:pPr lvl="0"/>
            <a:r>
              <a:rPr lang="en-US" dirty="0"/>
              <a:t>Click to edit Master text styles</a:t>
            </a:r>
          </a:p>
        </p:txBody>
      </p:sp>
      <p:sp>
        <p:nvSpPr>
          <p:cNvPr id="10" name="Title Placeholder 1">
            <a:extLst>
              <a:ext uri="{FF2B5EF4-FFF2-40B4-BE49-F238E27FC236}">
                <a16:creationId xmlns:a16="http://schemas.microsoft.com/office/drawing/2014/main" id="{B0814915-4A00-0DEC-BF82-4DEF633C551D}"/>
              </a:ext>
            </a:extLst>
          </p:cNvPr>
          <p:cNvSpPr>
            <a:spLocks noGrp="1"/>
          </p:cNvSpPr>
          <p:nvPr>
            <p:ph type="title" hasCustomPrompt="1"/>
          </p:nvPr>
        </p:nvSpPr>
        <p:spPr>
          <a:xfrm>
            <a:off x="853827" y="4118708"/>
            <a:ext cx="11143786" cy="1926492"/>
          </a:xfrm>
          <a:prstGeom prst="rect">
            <a:avLst/>
          </a:prstGeom>
          <a:effectLst/>
        </p:spPr>
        <p:txBody>
          <a:bodyPr vert="horz" lIns="0" tIns="0" rIns="0" bIns="0" rtlCol="0" anchor="ctr">
            <a:normAutofit/>
          </a:bodyPr>
          <a:lstStyle>
            <a:lvl1pPr>
              <a:lnSpc>
                <a:spcPct val="100000"/>
              </a:lnSpc>
              <a:defRPr sz="3400" b="1" i="0">
                <a:solidFill>
                  <a:sysClr val="windowText" lastClr="000000"/>
                </a:solidFill>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0763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1-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02A878-BA68-D588-5BB1-15FBF131CBB5}"/>
              </a:ext>
            </a:extLst>
          </p:cNvPr>
          <p:cNvSpPr/>
          <p:nvPr userDrawn="1"/>
        </p:nvSpPr>
        <p:spPr>
          <a:xfrm>
            <a:off x="0" y="0"/>
            <a:ext cx="9290304" cy="1307939"/>
          </a:xfrm>
          <a:prstGeom prst="rect">
            <a:avLst/>
          </a:prstGeom>
          <a:solidFill>
            <a:srgbClr val="DB1932"/>
          </a:soli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692949C-BB43-8331-FB5B-ACB232104362}"/>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rot="10800000">
            <a:off x="7242048" y="4276600"/>
            <a:ext cx="4949952" cy="2581400"/>
          </a:xfrm>
          <a:prstGeom prst="rect">
            <a:avLst/>
          </a:prstGeom>
        </p:spPr>
      </p:pic>
      <p:sp>
        <p:nvSpPr>
          <p:cNvPr id="3" name="Content Placeholder 2">
            <a:extLst>
              <a:ext uri="{FF2B5EF4-FFF2-40B4-BE49-F238E27FC236}">
                <a16:creationId xmlns:a16="http://schemas.microsoft.com/office/drawing/2014/main" id="{82448877-44C3-4986-AC7C-B671E7C8F037}"/>
              </a:ext>
            </a:extLst>
          </p:cNvPr>
          <p:cNvSpPr>
            <a:spLocks noGrp="1"/>
          </p:cNvSpPr>
          <p:nvPr>
            <p:ph idx="1"/>
          </p:nvPr>
        </p:nvSpPr>
        <p:spPr/>
        <p:txBody>
          <a:bodyPr lIns="0" tIns="0" rIns="0" bIns="0"/>
          <a:lstStyle>
            <a:lvl1pPr marL="228600" indent="-228600">
              <a:buClr>
                <a:srgbClr val="FEC652"/>
              </a:buClr>
              <a:buFont typeface="Wingdings" pitchFamily="2" charset="2"/>
              <a:buChar char="§"/>
              <a:defRPr b="0" i="0">
                <a:latin typeface="Arial" panose="020B0604020202020204" pitchFamily="34" charset="0"/>
                <a:cs typeface="Arial" panose="020B0604020202020204" pitchFamily="34" charset="0"/>
              </a:defRPr>
            </a:lvl1pPr>
            <a:lvl2pPr marL="685800" indent="-228600">
              <a:buClr>
                <a:srgbClr val="FEC652"/>
              </a:buClr>
              <a:buFont typeface="Wingdings" pitchFamily="2" charset="2"/>
              <a:buChar char="§"/>
              <a:defRPr b="0" i="0">
                <a:latin typeface="Arial" panose="020B0604020202020204" pitchFamily="34" charset="0"/>
                <a:cs typeface="Arial" panose="020B0604020202020204" pitchFamily="34" charset="0"/>
              </a:defRPr>
            </a:lvl2pPr>
            <a:lvl3pPr marL="1143000" indent="-228600">
              <a:buClr>
                <a:srgbClr val="FEC652"/>
              </a:buClr>
              <a:buFont typeface="Wingdings" pitchFamily="2" charset="2"/>
              <a:buChar char="§"/>
              <a:defRPr b="0" i="0">
                <a:latin typeface="Arial" panose="020B0604020202020204" pitchFamily="34" charset="0"/>
                <a:cs typeface="Arial" panose="020B0604020202020204" pitchFamily="34" charset="0"/>
              </a:defRPr>
            </a:lvl3pPr>
            <a:lvl4pPr marL="1600200" indent="-228600">
              <a:buClr>
                <a:srgbClr val="FEC652"/>
              </a:buClr>
              <a:buFont typeface="Wingdings" pitchFamily="2" charset="2"/>
              <a:buChar char="§"/>
              <a:defRPr b="0" i="0">
                <a:latin typeface="Arial" panose="020B0604020202020204" pitchFamily="34" charset="0"/>
                <a:cs typeface="Arial" panose="020B0604020202020204" pitchFamily="34" charset="0"/>
              </a:defRPr>
            </a:lvl4pPr>
            <a:lvl5pPr marL="2057400" indent="-228600">
              <a:buClr>
                <a:srgbClr val="FEC652"/>
              </a:buClr>
              <a:buFont typeface="Wingdings" pitchFamily="2" charset="2"/>
              <a:buChar cha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5A54199B-2068-DBA1-76DF-4C21AE4A741E}"/>
              </a:ext>
            </a:extLst>
          </p:cNvPr>
          <p:cNvSpPr>
            <a:spLocks noGrp="1"/>
          </p:cNvSpPr>
          <p:nvPr>
            <p:ph type="title" hasCustomPrompt="1"/>
          </p:nvPr>
        </p:nvSpPr>
        <p:spPr>
          <a:xfrm>
            <a:off x="520390" y="118872"/>
            <a:ext cx="8704633" cy="1179922"/>
          </a:xfrm>
          <a:prstGeom prst="rect">
            <a:avLst/>
          </a:prstGeom>
        </p:spPr>
        <p:txBody>
          <a:bodyPr vert="horz" lIns="0" tIns="0" rIns="0" bIns="0" rtlCol="0" anchor="ctr">
            <a:normAutofit/>
          </a:bodyPr>
          <a:lstStyle>
            <a:lvl1pPr>
              <a:defRPr sz="3600" b="1">
                <a:effectLst>
                  <a:outerShdw blurRad="69850" dist="63500" dir="2700000" algn="tl" rotWithShape="0">
                    <a:prstClr val="black">
                      <a:alpha val="40000"/>
                    </a:prstClr>
                  </a:outerShdw>
                </a:effectLst>
              </a:defRPr>
            </a:lvl1pPr>
          </a:lstStyle>
          <a:p>
            <a:r>
              <a:rPr lang="en-US" dirty="0"/>
              <a:t>Click to edit master title style</a:t>
            </a:r>
          </a:p>
        </p:txBody>
      </p:sp>
      <p:pic>
        <p:nvPicPr>
          <p:cNvPr id="2" name="Picture 1" descr="Logo&#10;&#10;Description automatically generated with medium confidence">
            <a:extLst>
              <a:ext uri="{FF2B5EF4-FFF2-40B4-BE49-F238E27FC236}">
                <a16:creationId xmlns:a16="http://schemas.microsoft.com/office/drawing/2014/main" id="{ED2E431A-6DA7-1A2C-2C30-355AA71BD8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818" t="39556" r="9131" b="40800"/>
          <a:stretch/>
        </p:blipFill>
        <p:spPr>
          <a:xfrm>
            <a:off x="164592" y="6242277"/>
            <a:ext cx="2779776" cy="520620"/>
          </a:xfrm>
          <a:prstGeom prst="rect">
            <a:avLst/>
          </a:prstGeom>
        </p:spPr>
      </p:pic>
      <p:pic>
        <p:nvPicPr>
          <p:cNvPr id="5" name="Picture 4">
            <a:extLst>
              <a:ext uri="{FF2B5EF4-FFF2-40B4-BE49-F238E27FC236}">
                <a16:creationId xmlns:a16="http://schemas.microsoft.com/office/drawing/2014/main" id="{73F41391-9BAE-571C-CC65-86C3BB109A3C}"/>
              </a:ext>
            </a:extLst>
          </p:cNvPr>
          <p:cNvPicPr>
            <a:picLocks noChangeAspect="1"/>
          </p:cNvPicPr>
          <p:nvPr userDrawn="1"/>
        </p:nvPicPr>
        <p:blipFill>
          <a:blip r:embed="rId4"/>
          <a:stretch>
            <a:fillRect/>
          </a:stretch>
        </p:blipFill>
        <p:spPr>
          <a:xfrm>
            <a:off x="9667023" y="486938"/>
            <a:ext cx="2257757" cy="821002"/>
          </a:xfrm>
          <a:prstGeom prst="rect">
            <a:avLst/>
          </a:prstGeom>
        </p:spPr>
      </p:pic>
    </p:spTree>
    <p:extLst>
      <p:ext uri="{BB962C8B-B14F-4D97-AF65-F5344CB8AC3E}">
        <p14:creationId xmlns:p14="http://schemas.microsoft.com/office/powerpoint/2010/main" val="1917097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age 1-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02A878-BA68-D588-5BB1-15FBF131CBB5}"/>
              </a:ext>
            </a:extLst>
          </p:cNvPr>
          <p:cNvSpPr/>
          <p:nvPr userDrawn="1"/>
        </p:nvSpPr>
        <p:spPr>
          <a:xfrm>
            <a:off x="0" y="0"/>
            <a:ext cx="11664176" cy="1307939"/>
          </a:xfrm>
          <a:prstGeom prst="rect">
            <a:avLst/>
          </a:prstGeom>
          <a:solidFill>
            <a:srgbClr val="DB1932"/>
          </a:soli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692949C-BB43-8331-FB5B-ACB232104362}"/>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rot="10800000">
            <a:off x="7242048" y="4276600"/>
            <a:ext cx="4949952" cy="2581400"/>
          </a:xfrm>
          <a:prstGeom prst="rect">
            <a:avLst/>
          </a:prstGeom>
        </p:spPr>
      </p:pic>
      <p:sp>
        <p:nvSpPr>
          <p:cNvPr id="3" name="Content Placeholder 2">
            <a:extLst>
              <a:ext uri="{FF2B5EF4-FFF2-40B4-BE49-F238E27FC236}">
                <a16:creationId xmlns:a16="http://schemas.microsoft.com/office/drawing/2014/main" id="{82448877-44C3-4986-AC7C-B671E7C8F037}"/>
              </a:ext>
            </a:extLst>
          </p:cNvPr>
          <p:cNvSpPr>
            <a:spLocks noGrp="1"/>
          </p:cNvSpPr>
          <p:nvPr>
            <p:ph idx="1"/>
          </p:nvPr>
        </p:nvSpPr>
        <p:spPr/>
        <p:txBody>
          <a:bodyPr lIns="0" tIns="0" rIns="0" bIns="0"/>
          <a:lstStyle>
            <a:lvl1pPr marL="228600" indent="-228600">
              <a:buClr>
                <a:srgbClr val="FEC652"/>
              </a:buClr>
              <a:buFont typeface="Wingdings" pitchFamily="2" charset="2"/>
              <a:buChar char="§"/>
              <a:defRPr b="0" i="0">
                <a:latin typeface="Arial" panose="020B0604020202020204" pitchFamily="34" charset="0"/>
                <a:cs typeface="Arial" panose="020B0604020202020204" pitchFamily="34" charset="0"/>
              </a:defRPr>
            </a:lvl1pPr>
            <a:lvl2pPr marL="685800" indent="-228600">
              <a:buClr>
                <a:srgbClr val="FEC652"/>
              </a:buClr>
              <a:buFont typeface="Wingdings" pitchFamily="2" charset="2"/>
              <a:buChar char="§"/>
              <a:defRPr b="0" i="0">
                <a:latin typeface="Arial" panose="020B0604020202020204" pitchFamily="34" charset="0"/>
                <a:cs typeface="Arial" panose="020B0604020202020204" pitchFamily="34" charset="0"/>
              </a:defRPr>
            </a:lvl2pPr>
            <a:lvl3pPr marL="1143000" indent="-228600">
              <a:buClr>
                <a:srgbClr val="FEC652"/>
              </a:buClr>
              <a:buFont typeface="Wingdings" pitchFamily="2" charset="2"/>
              <a:buChar char="§"/>
              <a:defRPr b="0" i="0">
                <a:latin typeface="Arial" panose="020B0604020202020204" pitchFamily="34" charset="0"/>
                <a:cs typeface="Arial" panose="020B0604020202020204" pitchFamily="34" charset="0"/>
              </a:defRPr>
            </a:lvl3pPr>
            <a:lvl4pPr marL="1600200" indent="-228600">
              <a:buClr>
                <a:srgbClr val="FEC652"/>
              </a:buClr>
              <a:buFont typeface="Wingdings" pitchFamily="2" charset="2"/>
              <a:buChar char="§"/>
              <a:defRPr b="0" i="0">
                <a:latin typeface="Arial" panose="020B0604020202020204" pitchFamily="34" charset="0"/>
                <a:cs typeface="Arial" panose="020B0604020202020204" pitchFamily="34" charset="0"/>
              </a:defRPr>
            </a:lvl4pPr>
            <a:lvl5pPr marL="2057400" indent="-228600">
              <a:buClr>
                <a:srgbClr val="FEC652"/>
              </a:buClr>
              <a:buFont typeface="Wingdings" pitchFamily="2" charset="2"/>
              <a:buChar cha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5A54199B-2068-DBA1-76DF-4C21AE4A741E}"/>
              </a:ext>
            </a:extLst>
          </p:cNvPr>
          <p:cNvSpPr>
            <a:spLocks noGrp="1"/>
          </p:cNvSpPr>
          <p:nvPr>
            <p:ph type="title" hasCustomPrompt="1"/>
          </p:nvPr>
        </p:nvSpPr>
        <p:spPr>
          <a:xfrm>
            <a:off x="520390" y="118872"/>
            <a:ext cx="10769910" cy="1179922"/>
          </a:xfrm>
          <a:prstGeom prst="rect">
            <a:avLst/>
          </a:prstGeom>
        </p:spPr>
        <p:txBody>
          <a:bodyPr vert="horz" lIns="0" tIns="0" rIns="0" bIns="0" rtlCol="0" anchor="ctr">
            <a:normAutofit/>
          </a:bodyPr>
          <a:lstStyle>
            <a:lvl1pPr>
              <a:defRPr sz="3600" b="1">
                <a:effectLst>
                  <a:outerShdw blurRad="69850" dist="63500" dir="2700000" algn="tl" rotWithShape="0">
                    <a:prstClr val="black">
                      <a:alpha val="40000"/>
                    </a:prstClr>
                  </a:outerShdw>
                </a:effectLst>
              </a:defRPr>
            </a:lvl1pPr>
          </a:lstStyle>
          <a:p>
            <a:r>
              <a:rPr lang="en-US" dirty="0"/>
              <a:t>Click to edit master title style</a:t>
            </a:r>
          </a:p>
        </p:txBody>
      </p:sp>
      <p:pic>
        <p:nvPicPr>
          <p:cNvPr id="9" name="Picture 8">
            <a:extLst>
              <a:ext uri="{FF2B5EF4-FFF2-40B4-BE49-F238E27FC236}">
                <a16:creationId xmlns:a16="http://schemas.microsoft.com/office/drawing/2014/main" id="{40457EA2-A556-E16F-171D-F2142B5563C2}"/>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9047843" y="6267967"/>
            <a:ext cx="3029857" cy="533802"/>
          </a:xfrm>
          <a:prstGeom prst="rect">
            <a:avLst/>
          </a:prstGeom>
        </p:spPr>
      </p:pic>
    </p:spTree>
    <p:extLst>
      <p:ext uri="{BB962C8B-B14F-4D97-AF65-F5344CB8AC3E}">
        <p14:creationId xmlns:p14="http://schemas.microsoft.com/office/powerpoint/2010/main" val="33455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2-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C08172-8304-E401-DF73-370779DDF8B2}"/>
              </a:ext>
            </a:extLst>
          </p:cNvPr>
          <p:cNvSpPr/>
          <p:nvPr userDrawn="1"/>
        </p:nvSpPr>
        <p:spPr>
          <a:xfrm>
            <a:off x="0" y="0"/>
            <a:ext cx="9290304" cy="1307939"/>
          </a:xfrm>
          <a:prstGeom prst="rect">
            <a:avLst/>
          </a:prstGeom>
          <a:solidFill>
            <a:srgbClr val="DB1932"/>
          </a:soli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AAC764-2C2E-76F4-9142-4373BE8253A0}"/>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rot="10800000">
            <a:off x="7242048" y="4276600"/>
            <a:ext cx="4949952" cy="2581400"/>
          </a:xfrm>
          <a:prstGeom prst="rect">
            <a:avLst/>
          </a:prstGeom>
        </p:spPr>
      </p:pic>
      <p:pic>
        <p:nvPicPr>
          <p:cNvPr id="3" name="Picture 2">
            <a:extLst>
              <a:ext uri="{FF2B5EF4-FFF2-40B4-BE49-F238E27FC236}">
                <a16:creationId xmlns:a16="http://schemas.microsoft.com/office/drawing/2014/main" id="{F4613591-958B-F7AA-E1B3-914C391BA25F}"/>
              </a:ext>
            </a:extLst>
          </p:cNvPr>
          <p:cNvPicPr>
            <a:picLocks noChangeAspect="1"/>
          </p:cNvPicPr>
          <p:nvPr userDrawn="1"/>
        </p:nvPicPr>
        <p:blipFill>
          <a:blip r:embed="rId3"/>
          <a:stretch>
            <a:fillRect/>
          </a:stretch>
        </p:blipFill>
        <p:spPr>
          <a:xfrm>
            <a:off x="9667023" y="486938"/>
            <a:ext cx="2257757" cy="821002"/>
          </a:xfrm>
          <a:prstGeom prst="rect">
            <a:avLst/>
          </a:prstGeom>
        </p:spPr>
      </p:pic>
      <p:sp>
        <p:nvSpPr>
          <p:cNvPr id="6" name="Content Placeholder 2">
            <a:extLst>
              <a:ext uri="{FF2B5EF4-FFF2-40B4-BE49-F238E27FC236}">
                <a16:creationId xmlns:a16="http://schemas.microsoft.com/office/drawing/2014/main" id="{3709CBA8-8FA5-E2AB-51C9-8379F3B7B775}"/>
              </a:ext>
            </a:extLst>
          </p:cNvPr>
          <p:cNvSpPr>
            <a:spLocks noGrp="1"/>
          </p:cNvSpPr>
          <p:nvPr>
            <p:ph sz="half" idx="1"/>
          </p:nvPr>
        </p:nvSpPr>
        <p:spPr>
          <a:xfrm>
            <a:off x="520390" y="1545390"/>
            <a:ext cx="5499410" cy="4825673"/>
          </a:xfrm>
        </p:spPr>
        <p:txBody>
          <a:bodyPr tIns="0" bIns="0"/>
          <a:lstStyle>
            <a:lvl1pPr marL="228600" indent="-228600">
              <a:buClr>
                <a:srgbClr val="FEC652"/>
              </a:buClr>
              <a:buFont typeface="Wingdings" pitchFamily="2" charset="2"/>
              <a:buChar char="§"/>
              <a:defRPr/>
            </a:lvl1pPr>
            <a:lvl2pPr marL="685800" indent="-228600">
              <a:buClr>
                <a:srgbClr val="FEC652"/>
              </a:buClr>
              <a:buFont typeface="Wingdings" pitchFamily="2" charset="2"/>
              <a:buChar char="§"/>
              <a:defRPr/>
            </a:lvl2pPr>
            <a:lvl3pPr marL="1143000" indent="-228600">
              <a:buClr>
                <a:srgbClr val="FEC652"/>
              </a:buClr>
              <a:buFont typeface="Wingdings" pitchFamily="2" charset="2"/>
              <a:buChar char="§"/>
              <a:defRPr/>
            </a:lvl3pPr>
            <a:lvl4pPr marL="1600200" indent="-228600">
              <a:buClr>
                <a:srgbClr val="FEC652"/>
              </a:buClr>
              <a:buFont typeface="Wingdings" pitchFamily="2" charset="2"/>
              <a:buChar char="§"/>
              <a:defRPr/>
            </a:lvl4pPr>
            <a:lvl5pPr marL="2057400" indent="-228600">
              <a:buClr>
                <a:srgbClr val="FEC652"/>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F3748120-3676-87BC-3193-15575C64E27B}"/>
              </a:ext>
            </a:extLst>
          </p:cNvPr>
          <p:cNvSpPr>
            <a:spLocks noGrp="1"/>
          </p:cNvSpPr>
          <p:nvPr>
            <p:ph sz="half" idx="2"/>
          </p:nvPr>
        </p:nvSpPr>
        <p:spPr>
          <a:xfrm>
            <a:off x="6172199" y="1545390"/>
            <a:ext cx="5499409" cy="4825673"/>
          </a:xfrm>
        </p:spPr>
        <p:txBody>
          <a:bodyPr tIns="0" bIns="0"/>
          <a:lstStyle>
            <a:lvl1pPr marL="228600" indent="-228600">
              <a:buClr>
                <a:srgbClr val="FEC652"/>
              </a:buClr>
              <a:buFont typeface="Wingdings" pitchFamily="2" charset="2"/>
              <a:buChar char="§"/>
              <a:defRPr/>
            </a:lvl1pPr>
            <a:lvl2pPr marL="685800" indent="-228600">
              <a:buClr>
                <a:srgbClr val="FEC652"/>
              </a:buClr>
              <a:buFont typeface="Wingdings" pitchFamily="2" charset="2"/>
              <a:buChar char="§"/>
              <a:defRPr/>
            </a:lvl2pPr>
            <a:lvl3pPr marL="1143000" indent="-228600">
              <a:buClr>
                <a:srgbClr val="FEC652"/>
              </a:buClr>
              <a:buFont typeface="Wingdings" pitchFamily="2" charset="2"/>
              <a:buChar char="§"/>
              <a:defRPr/>
            </a:lvl3pPr>
            <a:lvl4pPr marL="1600200" indent="-228600">
              <a:buClr>
                <a:srgbClr val="FEC652"/>
              </a:buClr>
              <a:buFont typeface="Wingdings" pitchFamily="2" charset="2"/>
              <a:buChar char="§"/>
              <a:defRPr/>
            </a:lvl4pPr>
            <a:lvl5pPr marL="2057400" indent="-228600">
              <a:buClr>
                <a:srgbClr val="FEC652"/>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21682E97-C601-49A9-A29E-BDF36E13AED9}"/>
              </a:ext>
            </a:extLst>
          </p:cNvPr>
          <p:cNvSpPr>
            <a:spLocks noGrp="1"/>
          </p:cNvSpPr>
          <p:nvPr>
            <p:ph type="title" hasCustomPrompt="1"/>
          </p:nvPr>
        </p:nvSpPr>
        <p:spPr>
          <a:xfrm>
            <a:off x="520390" y="118872"/>
            <a:ext cx="8704633" cy="1179922"/>
          </a:xfrm>
          <a:prstGeom prst="rect">
            <a:avLst/>
          </a:prstGeom>
        </p:spPr>
        <p:txBody>
          <a:bodyPr vert="horz" lIns="0" tIns="0" rIns="0" bIns="0" rtlCol="0" anchor="ctr">
            <a:normAutofit/>
          </a:bodyPr>
          <a:lstStyle>
            <a:lvl1pPr>
              <a:defRPr sz="3600" b="1">
                <a:effectLst>
                  <a:outerShdw blurRad="63500" dist="63500" dir="2700000" algn="tl" rotWithShape="0">
                    <a:prstClr val="black">
                      <a:alpha val="40000"/>
                    </a:prstClr>
                  </a:outerShdw>
                </a:effectLst>
              </a:defRPr>
            </a:lvl1pPr>
          </a:lstStyle>
          <a:p>
            <a:r>
              <a:rPr lang="en-US" dirty="0"/>
              <a:t>Click to edit master title style</a:t>
            </a:r>
          </a:p>
        </p:txBody>
      </p:sp>
      <p:pic>
        <p:nvPicPr>
          <p:cNvPr id="9" name="Picture 8" descr="Logo&#10;&#10;Description automatically generated with medium confidence">
            <a:extLst>
              <a:ext uri="{FF2B5EF4-FFF2-40B4-BE49-F238E27FC236}">
                <a16:creationId xmlns:a16="http://schemas.microsoft.com/office/drawing/2014/main" id="{F8BB45D1-31A0-2459-523F-7EB12815B60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818" t="39556" r="9131" b="40800"/>
          <a:stretch/>
        </p:blipFill>
        <p:spPr>
          <a:xfrm>
            <a:off x="164592" y="6242277"/>
            <a:ext cx="2779776" cy="520620"/>
          </a:xfrm>
          <a:prstGeom prst="rect">
            <a:avLst/>
          </a:prstGeom>
        </p:spPr>
      </p:pic>
    </p:spTree>
    <p:extLst>
      <p:ext uri="{BB962C8B-B14F-4D97-AF65-F5344CB8AC3E}">
        <p14:creationId xmlns:p14="http://schemas.microsoft.com/office/powerpoint/2010/main" val="50636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1-Column – CONFIDENTI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02A878-BA68-D588-5BB1-15FBF131CBB5}"/>
              </a:ext>
            </a:extLst>
          </p:cNvPr>
          <p:cNvSpPr/>
          <p:nvPr userDrawn="1"/>
        </p:nvSpPr>
        <p:spPr>
          <a:xfrm>
            <a:off x="0" y="0"/>
            <a:ext cx="9290304" cy="1307939"/>
          </a:xfrm>
          <a:prstGeom prst="rect">
            <a:avLst/>
          </a:prstGeom>
          <a:solidFill>
            <a:srgbClr val="DB1932"/>
          </a:solidFill>
          <a:ln>
            <a:noFill/>
          </a:ln>
          <a:effectLst>
            <a:outerShdw blurRad="1016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52477C3-ECF0-DA5F-A4FE-664F0CD2E69B}"/>
              </a:ext>
            </a:extLst>
          </p:cNvPr>
          <p:cNvPicPr>
            <a:picLocks noChangeAspect="1"/>
          </p:cNvPicPr>
          <p:nvPr userDrawn="1"/>
        </p:nvPicPr>
        <p:blipFill>
          <a:blip r:embed="rId2"/>
          <a:stretch>
            <a:fillRect/>
          </a:stretch>
        </p:blipFill>
        <p:spPr>
          <a:xfrm>
            <a:off x="9667023" y="486938"/>
            <a:ext cx="2257757" cy="821002"/>
          </a:xfrm>
          <a:prstGeom prst="rect">
            <a:avLst/>
          </a:prstGeom>
        </p:spPr>
      </p:pic>
      <p:pic>
        <p:nvPicPr>
          <p:cNvPr id="8" name="Picture 7">
            <a:extLst>
              <a:ext uri="{FF2B5EF4-FFF2-40B4-BE49-F238E27FC236}">
                <a16:creationId xmlns:a16="http://schemas.microsoft.com/office/drawing/2014/main" id="{2692949C-BB43-8331-FB5B-ACB232104362}"/>
              </a:ext>
            </a:extLst>
          </p:cNvPr>
          <p:cNvPicPr>
            <a:picLocks noChangeAspect="1"/>
          </p:cNvPicPr>
          <p:nvPr userDrawn="1"/>
        </p:nvPicPr>
        <p:blipFill>
          <a:blip r:embed="rId3">
            <a:alphaModFix amt="30000"/>
            <a:extLst>
              <a:ext uri="{28A0092B-C50C-407E-A947-70E740481C1C}">
                <a14:useLocalDpi xmlns:a14="http://schemas.microsoft.com/office/drawing/2010/main" val="0"/>
              </a:ext>
            </a:extLst>
          </a:blip>
          <a:stretch>
            <a:fillRect/>
          </a:stretch>
        </p:blipFill>
        <p:spPr>
          <a:xfrm rot="10800000">
            <a:off x="7242048" y="4276600"/>
            <a:ext cx="4949952" cy="2581400"/>
          </a:xfrm>
          <a:prstGeom prst="rect">
            <a:avLst/>
          </a:prstGeom>
        </p:spPr>
      </p:pic>
      <p:sp>
        <p:nvSpPr>
          <p:cNvPr id="3" name="Content Placeholder 2">
            <a:extLst>
              <a:ext uri="{FF2B5EF4-FFF2-40B4-BE49-F238E27FC236}">
                <a16:creationId xmlns:a16="http://schemas.microsoft.com/office/drawing/2014/main" id="{82448877-44C3-4986-AC7C-B671E7C8F037}"/>
              </a:ext>
            </a:extLst>
          </p:cNvPr>
          <p:cNvSpPr>
            <a:spLocks noGrp="1"/>
          </p:cNvSpPr>
          <p:nvPr>
            <p:ph idx="1"/>
          </p:nvPr>
        </p:nvSpPr>
        <p:spPr/>
        <p:txBody>
          <a:bodyPr lIns="0" tIns="0" rIns="0" bIns="0"/>
          <a:lstStyle>
            <a:lvl1pPr marL="228600" indent="-228600">
              <a:buClr>
                <a:srgbClr val="FEC652"/>
              </a:buClr>
              <a:buFont typeface="Wingdings" pitchFamily="2" charset="2"/>
              <a:buChar char="§"/>
              <a:defRPr b="0" i="0">
                <a:latin typeface="Arial" panose="020B0604020202020204" pitchFamily="34" charset="0"/>
                <a:cs typeface="Arial" panose="020B0604020202020204" pitchFamily="34" charset="0"/>
              </a:defRPr>
            </a:lvl1pPr>
            <a:lvl2pPr marL="685800" indent="-228600">
              <a:buClr>
                <a:srgbClr val="FEC652"/>
              </a:buClr>
              <a:buFont typeface="Wingdings" pitchFamily="2" charset="2"/>
              <a:buChar char="§"/>
              <a:defRPr b="0" i="0">
                <a:latin typeface="Arial" panose="020B0604020202020204" pitchFamily="34" charset="0"/>
                <a:cs typeface="Arial" panose="020B0604020202020204" pitchFamily="34" charset="0"/>
              </a:defRPr>
            </a:lvl2pPr>
            <a:lvl3pPr marL="1143000" indent="-228600">
              <a:buClr>
                <a:srgbClr val="FEC652"/>
              </a:buClr>
              <a:buFont typeface="Wingdings" pitchFamily="2" charset="2"/>
              <a:buChar char="§"/>
              <a:defRPr b="0" i="0">
                <a:latin typeface="Arial" panose="020B0604020202020204" pitchFamily="34" charset="0"/>
                <a:cs typeface="Arial" panose="020B0604020202020204" pitchFamily="34" charset="0"/>
              </a:defRPr>
            </a:lvl3pPr>
            <a:lvl4pPr marL="1600200" indent="-228600">
              <a:buClr>
                <a:srgbClr val="FEC652"/>
              </a:buClr>
              <a:buFont typeface="Wingdings" pitchFamily="2" charset="2"/>
              <a:buChar char="§"/>
              <a:defRPr b="0" i="0">
                <a:latin typeface="Arial" panose="020B0604020202020204" pitchFamily="34" charset="0"/>
                <a:cs typeface="Arial" panose="020B0604020202020204" pitchFamily="34" charset="0"/>
              </a:defRPr>
            </a:lvl4pPr>
            <a:lvl5pPr marL="2057400" indent="-228600">
              <a:buClr>
                <a:srgbClr val="FEC652"/>
              </a:buClr>
              <a:buFont typeface="Wingdings" pitchFamily="2" charset="2"/>
              <a:buChar cha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5A54199B-2068-DBA1-76DF-4C21AE4A741E}"/>
              </a:ext>
            </a:extLst>
          </p:cNvPr>
          <p:cNvSpPr>
            <a:spLocks noGrp="1"/>
          </p:cNvSpPr>
          <p:nvPr>
            <p:ph type="title" hasCustomPrompt="1"/>
          </p:nvPr>
        </p:nvSpPr>
        <p:spPr>
          <a:xfrm>
            <a:off x="520390" y="118872"/>
            <a:ext cx="8704633" cy="1179922"/>
          </a:xfrm>
          <a:prstGeom prst="rect">
            <a:avLst/>
          </a:prstGeom>
        </p:spPr>
        <p:txBody>
          <a:bodyPr vert="horz" lIns="0" tIns="0" rIns="0" bIns="0" rtlCol="0" anchor="ctr">
            <a:normAutofit/>
          </a:bodyPr>
          <a:lstStyle>
            <a:lvl1pPr>
              <a:defRPr sz="3600" b="1">
                <a:effectLst>
                  <a:outerShdw blurRad="69850" dist="63500" dir="2700000" algn="tl" rotWithShape="0">
                    <a:prstClr val="black">
                      <a:alpha val="40000"/>
                    </a:prstClr>
                  </a:outerShdw>
                </a:effectLst>
              </a:defRPr>
            </a:lvl1pPr>
          </a:lstStyle>
          <a:p>
            <a:r>
              <a:rPr lang="en-US" dirty="0"/>
              <a:t>Click to edit master title style</a:t>
            </a:r>
          </a:p>
        </p:txBody>
      </p:sp>
      <p:sp>
        <p:nvSpPr>
          <p:cNvPr id="4" name="TextBox 3">
            <a:extLst>
              <a:ext uri="{FF2B5EF4-FFF2-40B4-BE49-F238E27FC236}">
                <a16:creationId xmlns:a16="http://schemas.microsoft.com/office/drawing/2014/main" id="{6966F4F8-72C3-31A0-ABD2-1BA1A0683D66}"/>
              </a:ext>
            </a:extLst>
          </p:cNvPr>
          <p:cNvSpPr txBox="1"/>
          <p:nvPr userDrawn="1"/>
        </p:nvSpPr>
        <p:spPr>
          <a:xfrm>
            <a:off x="11034792" y="6571257"/>
            <a:ext cx="889988" cy="138499"/>
          </a:xfrm>
          <a:prstGeom prst="rect">
            <a:avLst/>
          </a:prstGeom>
          <a:noFill/>
        </p:spPr>
        <p:txBody>
          <a:bodyPr wrap="none" lIns="0" tIns="0" rIns="0" bIns="0" rtlCol="0">
            <a:spAutoFit/>
          </a:bodyPr>
          <a:lstStyle/>
          <a:p>
            <a:pPr algn="r"/>
            <a:r>
              <a:rPr lang="en-US" sz="900" b="1" spc="20" baseline="0" dirty="0">
                <a:solidFill>
                  <a:schemeClr val="tx1"/>
                </a:solidFill>
                <a:latin typeface="Arial" panose="020B0604020202020204" pitchFamily="34" charset="0"/>
                <a:cs typeface="Arial" panose="020B0604020202020204" pitchFamily="34" charset="0"/>
              </a:rPr>
              <a:t>CONFIDENTIAL</a:t>
            </a:r>
          </a:p>
        </p:txBody>
      </p:sp>
      <p:pic>
        <p:nvPicPr>
          <p:cNvPr id="5" name="Picture 4" descr="Logo&#10;&#10;Description automatically generated with medium confidence">
            <a:extLst>
              <a:ext uri="{FF2B5EF4-FFF2-40B4-BE49-F238E27FC236}">
                <a16:creationId xmlns:a16="http://schemas.microsoft.com/office/drawing/2014/main" id="{C5EB6BAC-F355-21FF-A5B9-345BEFA1916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818" t="39556" r="9131" b="40800"/>
          <a:stretch/>
        </p:blipFill>
        <p:spPr>
          <a:xfrm>
            <a:off x="164592" y="6242277"/>
            <a:ext cx="2779776" cy="520620"/>
          </a:xfrm>
          <a:prstGeom prst="rect">
            <a:avLst/>
          </a:prstGeom>
        </p:spPr>
      </p:pic>
    </p:spTree>
    <p:extLst>
      <p:ext uri="{BB962C8B-B14F-4D97-AF65-F5344CB8AC3E}">
        <p14:creationId xmlns:p14="http://schemas.microsoft.com/office/powerpoint/2010/main" val="252338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8BC1C0-7310-4C4F-863A-81404833D6A7}"/>
              </a:ext>
            </a:extLst>
          </p:cNvPr>
          <p:cNvSpPr>
            <a:spLocks noGrp="1"/>
          </p:cNvSpPr>
          <p:nvPr>
            <p:ph type="body" idx="1"/>
          </p:nvPr>
        </p:nvSpPr>
        <p:spPr>
          <a:xfrm>
            <a:off x="520390" y="1545390"/>
            <a:ext cx="11143786" cy="4825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564DE669-24A2-4F69-8D54-54BD8FA30D93}"/>
              </a:ext>
            </a:extLst>
          </p:cNvPr>
          <p:cNvSpPr>
            <a:spLocks noGrp="1"/>
          </p:cNvSpPr>
          <p:nvPr>
            <p:ph type="title"/>
          </p:nvPr>
        </p:nvSpPr>
        <p:spPr>
          <a:xfrm>
            <a:off x="520390" y="118872"/>
            <a:ext cx="8704633" cy="1179922"/>
          </a:xfrm>
          <a:prstGeom prst="rect">
            <a:avLst/>
          </a:prstGeom>
        </p:spPr>
        <p:txBody>
          <a:bodyPr vert="horz" lIns="0" tIns="0" rIns="0" bIns="0" rtlCol="0" anchor="ctr">
            <a:normAutofit/>
          </a:bodyPr>
          <a:lstStyle/>
          <a:p>
            <a:r>
              <a:rPr lang="en-US" dirty="0"/>
              <a:t>Click to </a:t>
            </a:r>
            <a:br>
              <a:rPr lang="en-US" dirty="0"/>
            </a:br>
            <a:r>
              <a:rPr lang="en-US" dirty="0"/>
              <a:t>edit master title style</a:t>
            </a:r>
          </a:p>
        </p:txBody>
      </p:sp>
    </p:spTree>
    <p:extLst>
      <p:ext uri="{BB962C8B-B14F-4D97-AF65-F5344CB8AC3E}">
        <p14:creationId xmlns:p14="http://schemas.microsoft.com/office/powerpoint/2010/main" val="2944060490"/>
      </p:ext>
    </p:extLst>
  </p:cSld>
  <p:clrMap bg1="lt1" tx1="dk1" bg2="lt2" tx2="dk2" accent1="accent1" accent2="accent2" accent3="accent3" accent4="accent4" accent5="accent5" accent6="accent6" hlink="hlink" folHlink="folHlink"/>
  <p:sldLayoutIdLst>
    <p:sldLayoutId id="2147483656" r:id="rId1"/>
    <p:sldLayoutId id="2147483666" r:id="rId2"/>
    <p:sldLayoutId id="2147483657" r:id="rId3"/>
    <p:sldLayoutId id="2147483664" r:id="rId4"/>
    <p:sldLayoutId id="2147483667" r:id="rId5"/>
    <p:sldLayoutId id="2147483650" r:id="rId6"/>
    <p:sldLayoutId id="2147483665" r:id="rId7"/>
    <p:sldLayoutId id="2147483655" r:id="rId8"/>
    <p:sldLayoutId id="2147483658" r:id="rId9"/>
    <p:sldLayoutId id="2147483659" r:id="rId10"/>
    <p:sldLayoutId id="2147483660" r:id="rId11"/>
    <p:sldLayoutId id="2147483661" r:id="rId12"/>
    <p:sldLayoutId id="2147483662" r:id="rId13"/>
    <p:sldLayoutId id="2147483663" r:id="rId14"/>
  </p:sldLayoutIdLst>
  <p:txStyles>
    <p:titleStyle>
      <a:lvl1pPr algn="l" defTabSz="914400" rtl="0" eaLnBrk="1" latinLnBrk="0" hangingPunct="1">
        <a:lnSpc>
          <a:spcPct val="80000"/>
        </a:lnSpc>
        <a:spcBef>
          <a:spcPct val="0"/>
        </a:spcBef>
        <a:buNone/>
        <a:defRPr sz="4000" b="1" i="0"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EC652"/>
        </a:buClr>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EC652"/>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EC652"/>
        </a:buClr>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EC652"/>
        </a:buClr>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EC652"/>
        </a:buClr>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0B1C550-4730-59D3-8B41-7CC161A591BB}"/>
              </a:ext>
            </a:extLst>
          </p:cNvPr>
          <p:cNvSpPr>
            <a:spLocks noGrp="1"/>
          </p:cNvSpPr>
          <p:nvPr>
            <p:ph idx="1"/>
          </p:nvPr>
        </p:nvSpPr>
        <p:spPr>
          <a:xfrm>
            <a:off x="853827" y="6158753"/>
            <a:ext cx="11143786" cy="636494"/>
          </a:xfrm>
        </p:spPr>
        <p:txBody>
          <a:bodyPr>
            <a:normAutofit/>
          </a:bodyPr>
          <a:lstStyle/>
          <a:p>
            <a:pPr>
              <a:lnSpc>
                <a:spcPct val="110000"/>
              </a:lnSpc>
              <a:spcBef>
                <a:spcPts val="0"/>
              </a:spcBef>
            </a:pPr>
            <a:endParaRPr lang="en-US" sz="1600" dirty="0"/>
          </a:p>
        </p:txBody>
      </p:sp>
      <p:sp>
        <p:nvSpPr>
          <p:cNvPr id="6" name="Title 5">
            <a:extLst>
              <a:ext uri="{FF2B5EF4-FFF2-40B4-BE49-F238E27FC236}">
                <a16:creationId xmlns:a16="http://schemas.microsoft.com/office/drawing/2014/main" id="{BCA12CE1-DC53-8C29-9CA3-4F2C4CB0D5DC}"/>
              </a:ext>
            </a:extLst>
          </p:cNvPr>
          <p:cNvSpPr>
            <a:spLocks noGrp="1"/>
          </p:cNvSpPr>
          <p:nvPr>
            <p:ph type="title"/>
          </p:nvPr>
        </p:nvSpPr>
        <p:spPr/>
        <p:txBody>
          <a:bodyPr>
            <a:normAutofit/>
          </a:bodyPr>
          <a:lstStyle/>
          <a:p>
            <a:r>
              <a:rPr lang="en-US" sz="3600" dirty="0">
                <a:solidFill>
                  <a:schemeClr val="bg1"/>
                </a:solidFill>
              </a:rPr>
              <a:t>Unit 0: Lesson 1 – Introduction to Precision Agriculture   </a:t>
            </a:r>
          </a:p>
        </p:txBody>
      </p:sp>
    </p:spTree>
    <p:extLst>
      <p:ext uri="{BB962C8B-B14F-4D97-AF65-F5344CB8AC3E}">
        <p14:creationId xmlns:p14="http://schemas.microsoft.com/office/powerpoint/2010/main" val="28824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14B5C-78F9-717A-0BEC-2F28874666B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5285B-1206-5BD6-FF43-53FEB7092759}"/>
              </a:ext>
            </a:extLst>
          </p:cNvPr>
          <p:cNvSpPr>
            <a:spLocks noGrp="1"/>
          </p:cNvSpPr>
          <p:nvPr>
            <p:ph idx="1"/>
          </p:nvPr>
        </p:nvSpPr>
        <p:spPr>
          <a:xfrm>
            <a:off x="277584" y="2196320"/>
            <a:ext cx="6324695" cy="3362406"/>
          </a:xfrm>
        </p:spPr>
        <p:txBody>
          <a:bodyPr>
            <a:normAutofit/>
          </a:bodyPr>
          <a:lstStyle/>
          <a:p>
            <a:r>
              <a:rPr lang="en-US" sz="3200" dirty="0"/>
              <a:t>Soil core samples are taken from grids or other areas, typically less than 10 acres in area. Samples are analyzed in laboratories to determine the soils physical or chemical properties</a:t>
            </a:r>
          </a:p>
          <a:p>
            <a:pPr lvl="1"/>
            <a:r>
              <a:rPr lang="en-US" sz="2800" dirty="0"/>
              <a:t>Commercialized around 1993 </a:t>
            </a:r>
          </a:p>
        </p:txBody>
      </p:sp>
      <p:sp>
        <p:nvSpPr>
          <p:cNvPr id="3" name="Title 2">
            <a:extLst>
              <a:ext uri="{FF2B5EF4-FFF2-40B4-BE49-F238E27FC236}">
                <a16:creationId xmlns:a16="http://schemas.microsoft.com/office/drawing/2014/main" id="{E49315DB-CC20-BB80-B08D-99D147A5AAB0}"/>
              </a:ext>
            </a:extLst>
          </p:cNvPr>
          <p:cNvSpPr>
            <a:spLocks noGrp="1"/>
          </p:cNvSpPr>
          <p:nvPr>
            <p:ph type="title"/>
          </p:nvPr>
        </p:nvSpPr>
        <p:spPr/>
        <p:txBody>
          <a:bodyPr/>
          <a:lstStyle/>
          <a:p>
            <a:r>
              <a:rPr lang="en-US" dirty="0"/>
              <a:t>Precision Soil Sampling</a:t>
            </a:r>
          </a:p>
        </p:txBody>
      </p:sp>
      <p:pic>
        <p:nvPicPr>
          <p:cNvPr id="4" name="Picture 3">
            <a:extLst>
              <a:ext uri="{FF2B5EF4-FFF2-40B4-BE49-F238E27FC236}">
                <a16:creationId xmlns:a16="http://schemas.microsoft.com/office/drawing/2014/main" id="{2AC13720-ED13-06E8-5B42-2A508F78A09C}"/>
              </a:ext>
            </a:extLst>
          </p:cNvPr>
          <p:cNvPicPr>
            <a:picLocks noChangeAspect="1"/>
          </p:cNvPicPr>
          <p:nvPr/>
        </p:nvPicPr>
        <p:blipFill>
          <a:blip r:embed="rId3"/>
          <a:srcRect l="17134" r="19487"/>
          <a:stretch/>
        </p:blipFill>
        <p:spPr>
          <a:xfrm>
            <a:off x="6956415" y="1703522"/>
            <a:ext cx="4537216" cy="4773478"/>
          </a:xfrm>
          <a:prstGeom prst="rect">
            <a:avLst/>
          </a:prstGeom>
        </p:spPr>
      </p:pic>
    </p:spTree>
    <p:extLst>
      <p:ext uri="{BB962C8B-B14F-4D97-AF65-F5344CB8AC3E}">
        <p14:creationId xmlns:p14="http://schemas.microsoft.com/office/powerpoint/2010/main" val="2160674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5CA87-EE09-FD1E-6F8F-B80E5BFAB14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F4700-FDFA-C21D-6BE7-5FFA32820C6B}"/>
              </a:ext>
            </a:extLst>
          </p:cNvPr>
          <p:cNvSpPr>
            <a:spLocks noGrp="1"/>
          </p:cNvSpPr>
          <p:nvPr>
            <p:ph idx="1"/>
          </p:nvPr>
        </p:nvSpPr>
        <p:spPr>
          <a:xfrm>
            <a:off x="6013342" y="2134326"/>
            <a:ext cx="5619837" cy="3620712"/>
          </a:xfrm>
        </p:spPr>
        <p:txBody>
          <a:bodyPr>
            <a:normAutofit/>
          </a:bodyPr>
          <a:lstStyle/>
          <a:p>
            <a:r>
              <a:rPr lang="en-US" sz="3200" dirty="0"/>
              <a:t>Yield maps are physical maps that visually represent crop yields within and across fields. Likewise, soil maps display physical and/or chemical attributes of soil</a:t>
            </a:r>
          </a:p>
          <a:p>
            <a:pPr lvl="1"/>
            <a:r>
              <a:rPr lang="en-US" sz="2800" dirty="0"/>
              <a:t>Commercialized around 1993-1994 </a:t>
            </a:r>
          </a:p>
        </p:txBody>
      </p:sp>
      <p:sp>
        <p:nvSpPr>
          <p:cNvPr id="3" name="Title 2">
            <a:extLst>
              <a:ext uri="{FF2B5EF4-FFF2-40B4-BE49-F238E27FC236}">
                <a16:creationId xmlns:a16="http://schemas.microsoft.com/office/drawing/2014/main" id="{08AA4222-951D-2572-A603-360B85C0E263}"/>
              </a:ext>
            </a:extLst>
          </p:cNvPr>
          <p:cNvSpPr>
            <a:spLocks noGrp="1"/>
          </p:cNvSpPr>
          <p:nvPr>
            <p:ph type="title"/>
          </p:nvPr>
        </p:nvSpPr>
        <p:spPr/>
        <p:txBody>
          <a:bodyPr/>
          <a:lstStyle/>
          <a:p>
            <a:r>
              <a:rPr lang="en-US" dirty="0"/>
              <a:t>Yield and Soil Maps </a:t>
            </a:r>
          </a:p>
        </p:txBody>
      </p:sp>
      <p:pic>
        <p:nvPicPr>
          <p:cNvPr id="4" name="Picture 3">
            <a:extLst>
              <a:ext uri="{FF2B5EF4-FFF2-40B4-BE49-F238E27FC236}">
                <a16:creationId xmlns:a16="http://schemas.microsoft.com/office/drawing/2014/main" id="{3E90970D-18E5-A0FA-8DBF-37F29B35671D}"/>
              </a:ext>
            </a:extLst>
          </p:cNvPr>
          <p:cNvPicPr>
            <a:picLocks noChangeAspect="1"/>
          </p:cNvPicPr>
          <p:nvPr/>
        </p:nvPicPr>
        <p:blipFill>
          <a:blip r:embed="rId3"/>
          <a:stretch>
            <a:fillRect/>
          </a:stretch>
        </p:blipFill>
        <p:spPr>
          <a:xfrm>
            <a:off x="156274" y="1424501"/>
            <a:ext cx="5314627" cy="5314627"/>
          </a:xfrm>
          <a:prstGeom prst="rect">
            <a:avLst/>
          </a:prstGeom>
        </p:spPr>
      </p:pic>
    </p:spTree>
    <p:extLst>
      <p:ext uri="{BB962C8B-B14F-4D97-AF65-F5344CB8AC3E}">
        <p14:creationId xmlns:p14="http://schemas.microsoft.com/office/powerpoint/2010/main" val="68744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67058-41D5-5F39-8701-EC1603056E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C4C6ED-B529-7251-3088-FD6681544127}"/>
              </a:ext>
            </a:extLst>
          </p:cNvPr>
          <p:cNvSpPr>
            <a:spLocks noGrp="1"/>
          </p:cNvSpPr>
          <p:nvPr>
            <p:ph idx="1"/>
          </p:nvPr>
        </p:nvSpPr>
        <p:spPr>
          <a:xfrm>
            <a:off x="160150" y="2103329"/>
            <a:ext cx="4484175" cy="4825673"/>
          </a:xfrm>
        </p:spPr>
        <p:txBody>
          <a:bodyPr/>
          <a:lstStyle/>
          <a:p>
            <a:r>
              <a:rPr lang="en-US" dirty="0"/>
              <a:t>Equipment that provides custom applications of seed, lime, fertilizer, and/or pesticides as rates that can change over small distances</a:t>
            </a:r>
          </a:p>
          <a:p>
            <a:pPr lvl="1"/>
            <a:r>
              <a:rPr lang="en-US" dirty="0"/>
              <a:t>Commercialized around 1995 </a:t>
            </a:r>
          </a:p>
        </p:txBody>
      </p:sp>
      <p:sp>
        <p:nvSpPr>
          <p:cNvPr id="3" name="Title 2">
            <a:extLst>
              <a:ext uri="{FF2B5EF4-FFF2-40B4-BE49-F238E27FC236}">
                <a16:creationId xmlns:a16="http://schemas.microsoft.com/office/drawing/2014/main" id="{7BDD2701-2533-690C-BB2F-9829E114C8AD}"/>
              </a:ext>
            </a:extLst>
          </p:cNvPr>
          <p:cNvSpPr>
            <a:spLocks noGrp="1"/>
          </p:cNvSpPr>
          <p:nvPr>
            <p:ph type="title"/>
          </p:nvPr>
        </p:nvSpPr>
        <p:spPr/>
        <p:txBody>
          <a:bodyPr/>
          <a:lstStyle/>
          <a:p>
            <a:r>
              <a:rPr lang="en-US" dirty="0"/>
              <a:t>Variable Rate Technology </a:t>
            </a:r>
          </a:p>
        </p:txBody>
      </p:sp>
      <p:pic>
        <p:nvPicPr>
          <p:cNvPr id="4" name="Picture 3">
            <a:extLst>
              <a:ext uri="{FF2B5EF4-FFF2-40B4-BE49-F238E27FC236}">
                <a16:creationId xmlns:a16="http://schemas.microsoft.com/office/drawing/2014/main" id="{514F7FE9-506A-519B-FA0E-522D5877E2B6}"/>
              </a:ext>
            </a:extLst>
          </p:cNvPr>
          <p:cNvPicPr>
            <a:picLocks noChangeAspect="1"/>
          </p:cNvPicPr>
          <p:nvPr/>
        </p:nvPicPr>
        <p:blipFill>
          <a:blip r:embed="rId3"/>
          <a:stretch>
            <a:fillRect/>
          </a:stretch>
        </p:blipFill>
        <p:spPr>
          <a:xfrm>
            <a:off x="5042191" y="1710380"/>
            <a:ext cx="6989659" cy="4660683"/>
          </a:xfrm>
          <a:prstGeom prst="rect">
            <a:avLst/>
          </a:prstGeom>
        </p:spPr>
      </p:pic>
    </p:spTree>
    <p:extLst>
      <p:ext uri="{BB962C8B-B14F-4D97-AF65-F5344CB8AC3E}">
        <p14:creationId xmlns:p14="http://schemas.microsoft.com/office/powerpoint/2010/main" val="961481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24AFD-AF55-F44D-7AB8-9F6025D23BD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3E65C2-7597-0DF3-8DB0-9F53F746003D}"/>
              </a:ext>
            </a:extLst>
          </p:cNvPr>
          <p:cNvSpPr>
            <a:spLocks noGrp="1"/>
          </p:cNvSpPr>
          <p:nvPr>
            <p:ph idx="1"/>
          </p:nvPr>
        </p:nvSpPr>
        <p:spPr>
          <a:xfrm>
            <a:off x="6833366" y="2032327"/>
            <a:ext cx="5002173" cy="4825673"/>
          </a:xfrm>
        </p:spPr>
        <p:txBody>
          <a:bodyPr/>
          <a:lstStyle/>
          <a:p>
            <a:r>
              <a:rPr lang="en-US" dirty="0"/>
              <a:t>A type of variable rate technology that automatically shuts off a portion of the equipment (e.g., boom section, nozzle on sprayer, or row on planter) when the portion is in a part of the field that does not require input application </a:t>
            </a:r>
          </a:p>
          <a:p>
            <a:pPr lvl="1"/>
            <a:r>
              <a:rPr lang="en-US" dirty="0"/>
              <a:t>Commercialized in 2003</a:t>
            </a:r>
          </a:p>
        </p:txBody>
      </p:sp>
      <p:sp>
        <p:nvSpPr>
          <p:cNvPr id="3" name="Title 2">
            <a:extLst>
              <a:ext uri="{FF2B5EF4-FFF2-40B4-BE49-F238E27FC236}">
                <a16:creationId xmlns:a16="http://schemas.microsoft.com/office/drawing/2014/main" id="{8955D720-6012-4C9C-7FC8-BC5816286090}"/>
              </a:ext>
            </a:extLst>
          </p:cNvPr>
          <p:cNvSpPr>
            <a:spLocks noGrp="1"/>
          </p:cNvSpPr>
          <p:nvPr>
            <p:ph type="title"/>
          </p:nvPr>
        </p:nvSpPr>
        <p:spPr/>
        <p:txBody>
          <a:bodyPr/>
          <a:lstStyle/>
          <a:p>
            <a:r>
              <a:rPr lang="en-US" dirty="0"/>
              <a:t>Automated Section Control </a:t>
            </a:r>
          </a:p>
        </p:txBody>
      </p:sp>
      <p:pic>
        <p:nvPicPr>
          <p:cNvPr id="4" name="Picture 3">
            <a:extLst>
              <a:ext uri="{FF2B5EF4-FFF2-40B4-BE49-F238E27FC236}">
                <a16:creationId xmlns:a16="http://schemas.microsoft.com/office/drawing/2014/main" id="{EC8E673D-9EB2-8B62-4C58-EE3C4349E26A}"/>
              </a:ext>
            </a:extLst>
          </p:cNvPr>
          <p:cNvPicPr>
            <a:picLocks noChangeAspect="1"/>
          </p:cNvPicPr>
          <p:nvPr/>
        </p:nvPicPr>
        <p:blipFill>
          <a:blip r:embed="rId3"/>
          <a:stretch>
            <a:fillRect/>
          </a:stretch>
        </p:blipFill>
        <p:spPr>
          <a:xfrm>
            <a:off x="118821" y="1450383"/>
            <a:ext cx="6614733" cy="5108891"/>
          </a:xfrm>
          <a:prstGeom prst="rect">
            <a:avLst/>
          </a:prstGeom>
        </p:spPr>
      </p:pic>
    </p:spTree>
    <p:extLst>
      <p:ext uri="{BB962C8B-B14F-4D97-AF65-F5344CB8AC3E}">
        <p14:creationId xmlns:p14="http://schemas.microsoft.com/office/powerpoint/2010/main" val="905937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626043-0A9A-D51B-A873-D06AD55C0B44}"/>
              </a:ext>
            </a:extLst>
          </p:cNvPr>
          <p:cNvSpPr>
            <a:spLocks noGrp="1"/>
          </p:cNvSpPr>
          <p:nvPr>
            <p:ph type="title"/>
          </p:nvPr>
        </p:nvSpPr>
        <p:spPr/>
        <p:txBody>
          <a:bodyPr>
            <a:normAutofit/>
          </a:bodyPr>
          <a:lstStyle/>
          <a:p>
            <a:r>
              <a:rPr lang="en-US" sz="3200" dirty="0"/>
              <a:t>Technology adoption rates across Midwest acres in 2023</a:t>
            </a:r>
            <a:endParaRPr lang="en-US" sz="2800" dirty="0"/>
          </a:p>
        </p:txBody>
      </p:sp>
      <p:pic>
        <p:nvPicPr>
          <p:cNvPr id="5" name="Picture 4">
            <a:extLst>
              <a:ext uri="{FF2B5EF4-FFF2-40B4-BE49-F238E27FC236}">
                <a16:creationId xmlns:a16="http://schemas.microsoft.com/office/drawing/2014/main" id="{87FE7525-B275-8718-EDE7-CF7B81E9375C}"/>
              </a:ext>
            </a:extLst>
          </p:cNvPr>
          <p:cNvPicPr>
            <a:picLocks noChangeAspect="1"/>
          </p:cNvPicPr>
          <p:nvPr/>
        </p:nvPicPr>
        <p:blipFill>
          <a:blip r:embed="rId3"/>
          <a:stretch>
            <a:fillRect/>
          </a:stretch>
        </p:blipFill>
        <p:spPr>
          <a:xfrm>
            <a:off x="157446" y="1529593"/>
            <a:ext cx="6508972" cy="4674806"/>
          </a:xfrm>
          <a:prstGeom prst="rect">
            <a:avLst/>
          </a:prstGeom>
        </p:spPr>
      </p:pic>
      <p:sp>
        <p:nvSpPr>
          <p:cNvPr id="6" name="Content Placeholder 1">
            <a:extLst>
              <a:ext uri="{FF2B5EF4-FFF2-40B4-BE49-F238E27FC236}">
                <a16:creationId xmlns:a16="http://schemas.microsoft.com/office/drawing/2014/main" id="{32792530-2F0A-53FA-4F6F-671ED83B85D9}"/>
              </a:ext>
            </a:extLst>
          </p:cNvPr>
          <p:cNvSpPr txBox="1">
            <a:spLocks/>
          </p:cNvSpPr>
          <p:nvPr/>
        </p:nvSpPr>
        <p:spPr>
          <a:xfrm>
            <a:off x="6575685" y="1417666"/>
            <a:ext cx="5298676" cy="5440334"/>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Clr>
                <a:srgbClr val="FEC652"/>
              </a:buClr>
              <a:buFont typeface="Wingdings" pitchFamily="2" charset="2"/>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EC652"/>
              </a:buClr>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EC652"/>
              </a:buClr>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EC652"/>
              </a:buClr>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EC652"/>
              </a:buClr>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dirty="0"/>
          </a:p>
          <a:p>
            <a:pPr lvl="1"/>
            <a:r>
              <a:rPr lang="en-US" sz="3200" dirty="0"/>
              <a:t>Yield Monitors – 72% </a:t>
            </a:r>
          </a:p>
          <a:p>
            <a:pPr lvl="1"/>
            <a:r>
              <a:rPr lang="en-US" sz="3200" dirty="0"/>
              <a:t>Guidance/Autosteer – 77%</a:t>
            </a:r>
          </a:p>
          <a:p>
            <a:pPr lvl="1"/>
            <a:r>
              <a:rPr lang="en-US" sz="3200" dirty="0"/>
              <a:t>Machine Section control </a:t>
            </a:r>
          </a:p>
          <a:p>
            <a:pPr lvl="2"/>
            <a:r>
              <a:rPr lang="en-US" sz="2800" dirty="0"/>
              <a:t>Sprayer – 64%</a:t>
            </a:r>
          </a:p>
          <a:p>
            <a:pPr lvl="2"/>
            <a:r>
              <a:rPr lang="en-US" sz="2800" dirty="0"/>
              <a:t>Planter – 54% </a:t>
            </a:r>
          </a:p>
          <a:p>
            <a:pPr lvl="1"/>
            <a:r>
              <a:rPr lang="en-US" sz="3200" dirty="0"/>
              <a:t>Site specific soil sampling – 51%</a:t>
            </a:r>
          </a:p>
          <a:p>
            <a:pPr lvl="1"/>
            <a:r>
              <a:rPr lang="en-US" sz="3200" dirty="0"/>
              <a:t>Imagery </a:t>
            </a:r>
          </a:p>
          <a:p>
            <a:pPr lvl="2"/>
            <a:r>
              <a:rPr lang="en-US" sz="2800" dirty="0"/>
              <a:t>Satellite or aerial – 21% </a:t>
            </a:r>
          </a:p>
          <a:p>
            <a:pPr lvl="2"/>
            <a:r>
              <a:rPr lang="en-US" sz="2800" dirty="0"/>
              <a:t>Drone – 10%</a:t>
            </a:r>
          </a:p>
          <a:p>
            <a:pPr marL="0" indent="0">
              <a:buFont typeface="Wingdings" pitchFamily="2" charset="2"/>
              <a:buNone/>
            </a:pPr>
            <a:r>
              <a:rPr lang="en-US" dirty="0"/>
              <a:t> </a:t>
            </a:r>
          </a:p>
          <a:p>
            <a:endParaRPr lang="en-US" dirty="0"/>
          </a:p>
        </p:txBody>
      </p:sp>
      <p:sp>
        <p:nvSpPr>
          <p:cNvPr id="2" name="TextBox 1">
            <a:extLst>
              <a:ext uri="{FF2B5EF4-FFF2-40B4-BE49-F238E27FC236}">
                <a16:creationId xmlns:a16="http://schemas.microsoft.com/office/drawing/2014/main" id="{AB85962E-BEFC-C906-3DD3-39ED4C4C2EE8}"/>
              </a:ext>
            </a:extLst>
          </p:cNvPr>
          <p:cNvSpPr txBox="1"/>
          <p:nvPr/>
        </p:nvSpPr>
        <p:spPr>
          <a:xfrm>
            <a:off x="246418" y="5896622"/>
            <a:ext cx="5892198" cy="307777"/>
          </a:xfrm>
          <a:prstGeom prst="rect">
            <a:avLst/>
          </a:prstGeom>
          <a:noFill/>
        </p:spPr>
        <p:txBody>
          <a:bodyPr wrap="square" rtlCol="0">
            <a:spAutoFit/>
          </a:bodyPr>
          <a:lstStyle/>
          <a:p>
            <a:r>
              <a:rPr lang="en-US" sz="1400" i="1" dirty="0"/>
              <a:t>Source: 2023 </a:t>
            </a:r>
            <a:r>
              <a:rPr lang="en-US" sz="1400" i="1" dirty="0" err="1"/>
              <a:t>Croplife</a:t>
            </a:r>
            <a:r>
              <a:rPr lang="en-US" sz="1400" i="1" dirty="0"/>
              <a:t> Precision Ag Services Dealer Survey</a:t>
            </a:r>
          </a:p>
        </p:txBody>
      </p:sp>
    </p:spTree>
    <p:extLst>
      <p:ext uri="{BB962C8B-B14F-4D97-AF65-F5344CB8AC3E}">
        <p14:creationId xmlns:p14="http://schemas.microsoft.com/office/powerpoint/2010/main" val="1867396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A8F6-43DA-F435-F88E-B26C1380214D}"/>
              </a:ext>
            </a:extLst>
          </p:cNvPr>
          <p:cNvSpPr>
            <a:spLocks noGrp="1"/>
          </p:cNvSpPr>
          <p:nvPr>
            <p:ph idx="1"/>
          </p:nvPr>
        </p:nvSpPr>
        <p:spPr>
          <a:xfrm>
            <a:off x="361200" y="1678964"/>
            <a:ext cx="11605514" cy="4912668"/>
          </a:xfrm>
        </p:spPr>
        <p:txBody>
          <a:bodyPr>
            <a:normAutofit fontScale="92500" lnSpcReduction="20000"/>
          </a:bodyPr>
          <a:lstStyle/>
          <a:p>
            <a:r>
              <a:rPr lang="en-US" sz="3200" dirty="0"/>
              <a:t> Precision agriculture uses technology to optimize field-level management with detailed spatial data </a:t>
            </a:r>
          </a:p>
          <a:p>
            <a:pPr marL="0" indent="0">
              <a:buNone/>
            </a:pPr>
            <a:endParaRPr lang="en-US" sz="3200" dirty="0"/>
          </a:p>
          <a:p>
            <a:r>
              <a:rPr lang="en-US" sz="3200" dirty="0"/>
              <a:t>Technologies include yield monitors, imagery, soil sampling, yield and soil maps, variable rate application, automated section control, and guidance systems</a:t>
            </a:r>
          </a:p>
          <a:p>
            <a:pPr marL="0" indent="0">
              <a:buNone/>
            </a:pPr>
            <a:endParaRPr lang="en-US" sz="3200" dirty="0"/>
          </a:p>
          <a:p>
            <a:r>
              <a:rPr lang="en-US" sz="3200" dirty="0"/>
              <a:t>These tools help farmers make better decision and reduce input costs</a:t>
            </a:r>
          </a:p>
          <a:p>
            <a:pPr marL="0" indent="0">
              <a:buNone/>
            </a:pPr>
            <a:endParaRPr lang="en-US" sz="3200" dirty="0"/>
          </a:p>
          <a:p>
            <a:r>
              <a:rPr lang="en-US" sz="3200" dirty="0"/>
              <a:t>Many of these technologies were commercialized in the 1990s and early 2000s and are now standard on many farms.</a:t>
            </a:r>
          </a:p>
          <a:p>
            <a:pPr marL="0" indent="0">
              <a:buNone/>
            </a:pPr>
            <a:endParaRPr lang="en-US" sz="3200" dirty="0"/>
          </a:p>
          <a:p>
            <a:pPr marL="0" indent="0">
              <a:buNone/>
            </a:pPr>
            <a:endParaRPr lang="en-US" sz="3200" dirty="0"/>
          </a:p>
          <a:p>
            <a:pPr marL="0" indent="0">
              <a:buNone/>
            </a:pPr>
            <a:endParaRPr lang="en-US" dirty="0"/>
          </a:p>
        </p:txBody>
      </p:sp>
      <p:sp>
        <p:nvSpPr>
          <p:cNvPr id="3" name="Title 2">
            <a:extLst>
              <a:ext uri="{FF2B5EF4-FFF2-40B4-BE49-F238E27FC236}">
                <a16:creationId xmlns:a16="http://schemas.microsoft.com/office/drawing/2014/main" id="{D14A5B9D-2BB5-1892-7192-BDEA02CFAD93}"/>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347194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8B8C2-3F64-4EDB-4C6B-B70DFA294C06}"/>
              </a:ext>
            </a:extLst>
          </p:cNvPr>
          <p:cNvSpPr>
            <a:spLocks noGrp="1"/>
          </p:cNvSpPr>
          <p:nvPr>
            <p:ph idx="1"/>
          </p:nvPr>
        </p:nvSpPr>
        <p:spPr>
          <a:xfrm>
            <a:off x="355060" y="1545390"/>
            <a:ext cx="11629417" cy="5080493"/>
          </a:xfrm>
        </p:spPr>
        <p:txBody>
          <a:bodyPr>
            <a:normAutofit/>
          </a:bodyPr>
          <a:lstStyle/>
          <a:p>
            <a:pPr marL="0" indent="0" algn="ctr">
              <a:buNone/>
            </a:pPr>
            <a:r>
              <a:rPr lang="en-US" sz="4000" dirty="0"/>
              <a:t>By the end of this lesson, students will be able to:</a:t>
            </a:r>
          </a:p>
          <a:p>
            <a:pPr marL="0" indent="0" algn="ctr">
              <a:buNone/>
            </a:pPr>
            <a:endParaRPr lang="en-US" sz="3600" dirty="0"/>
          </a:p>
          <a:p>
            <a:r>
              <a:rPr lang="en-US" sz="3600" dirty="0"/>
              <a:t>Explain what the term “Precision Agriculture” means. </a:t>
            </a:r>
          </a:p>
          <a:p>
            <a:endParaRPr lang="en-US" sz="3600" dirty="0"/>
          </a:p>
          <a:p>
            <a:r>
              <a:rPr lang="en-US" sz="3600" dirty="0"/>
              <a:t>List technologies that are commonly defined as being a part of precision agriculture. </a:t>
            </a:r>
          </a:p>
          <a:p>
            <a:endParaRPr lang="en-US" dirty="0"/>
          </a:p>
        </p:txBody>
      </p:sp>
      <p:sp>
        <p:nvSpPr>
          <p:cNvPr id="3" name="Title 2">
            <a:extLst>
              <a:ext uri="{FF2B5EF4-FFF2-40B4-BE49-F238E27FC236}">
                <a16:creationId xmlns:a16="http://schemas.microsoft.com/office/drawing/2014/main" id="{078C1D41-2E7C-3D96-768C-9146B9C640E4}"/>
              </a:ext>
            </a:extLst>
          </p:cNvPr>
          <p:cNvSpPr>
            <a:spLocks noGrp="1"/>
          </p:cNvSpPr>
          <p:nvPr>
            <p:ph type="title"/>
          </p:nvPr>
        </p:nvSpPr>
        <p:spPr/>
        <p:txBody>
          <a:bodyPr/>
          <a:lstStyle/>
          <a:p>
            <a:r>
              <a:rPr lang="en-US" dirty="0"/>
              <a:t>Learning Objectives 	</a:t>
            </a:r>
          </a:p>
        </p:txBody>
      </p:sp>
    </p:spTree>
    <p:extLst>
      <p:ext uri="{BB962C8B-B14F-4D97-AF65-F5344CB8AC3E}">
        <p14:creationId xmlns:p14="http://schemas.microsoft.com/office/powerpoint/2010/main" val="1653273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C359F7-63F5-A73C-BDA7-B4A472CC5565}"/>
              </a:ext>
            </a:extLst>
          </p:cNvPr>
          <p:cNvSpPr>
            <a:spLocks noGrp="1"/>
          </p:cNvSpPr>
          <p:nvPr>
            <p:ph idx="1"/>
          </p:nvPr>
        </p:nvSpPr>
        <p:spPr>
          <a:xfrm>
            <a:off x="520390" y="1839858"/>
            <a:ext cx="11143786" cy="4049498"/>
          </a:xfrm>
        </p:spPr>
        <p:txBody>
          <a:bodyPr>
            <a:normAutofit/>
          </a:bodyPr>
          <a:lstStyle/>
          <a:p>
            <a:pPr marL="0" indent="0" algn="ctr">
              <a:buNone/>
            </a:pPr>
            <a:r>
              <a:rPr lang="en-US" sz="4000" dirty="0"/>
              <a:t>“A suite of technologies that may reduce input costs by providing the farm operator with detailed spatial information that can be used to optimize field management practices” </a:t>
            </a:r>
          </a:p>
          <a:p>
            <a:pPr marL="0" indent="0" algn="ctr">
              <a:buNone/>
            </a:pPr>
            <a:endParaRPr lang="en-US" sz="4000" dirty="0"/>
          </a:p>
          <a:p>
            <a:pPr marL="0" indent="0" algn="ctr">
              <a:buNone/>
            </a:pPr>
            <a:r>
              <a:rPr lang="en-US" sz="3200" dirty="0"/>
              <a:t>                               - United State Department of Agriculture</a:t>
            </a:r>
          </a:p>
        </p:txBody>
      </p:sp>
      <p:sp>
        <p:nvSpPr>
          <p:cNvPr id="3" name="Title 2">
            <a:extLst>
              <a:ext uri="{FF2B5EF4-FFF2-40B4-BE49-F238E27FC236}">
                <a16:creationId xmlns:a16="http://schemas.microsoft.com/office/drawing/2014/main" id="{106EFCAB-4260-FCBF-91F9-E4F32A79A628}"/>
              </a:ext>
            </a:extLst>
          </p:cNvPr>
          <p:cNvSpPr>
            <a:spLocks noGrp="1"/>
          </p:cNvSpPr>
          <p:nvPr>
            <p:ph type="title"/>
          </p:nvPr>
        </p:nvSpPr>
        <p:spPr/>
        <p:txBody>
          <a:bodyPr/>
          <a:lstStyle/>
          <a:p>
            <a:r>
              <a:rPr lang="en-US" dirty="0"/>
              <a:t>What is Precision Agriculture? 	</a:t>
            </a:r>
          </a:p>
        </p:txBody>
      </p:sp>
    </p:spTree>
    <p:extLst>
      <p:ext uri="{BB962C8B-B14F-4D97-AF65-F5344CB8AC3E}">
        <p14:creationId xmlns:p14="http://schemas.microsoft.com/office/powerpoint/2010/main" val="342441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5A54C9-F81F-6B23-A3B4-C7C9C91C5003}"/>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3119FB22-B75C-9B31-A420-279972A4F0E6}"/>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EF046406-B1C2-4B5D-6F1D-952B63EF38A3}"/>
              </a:ext>
            </a:extLst>
          </p:cNvPr>
          <p:cNvSpPr>
            <a:spLocks noGrp="1"/>
          </p:cNvSpPr>
          <p:nvPr>
            <p:ph type="title"/>
          </p:nvPr>
        </p:nvSpPr>
        <p:spPr/>
        <p:txBody>
          <a:bodyPr/>
          <a:lstStyle/>
          <a:p>
            <a:r>
              <a:rPr lang="en-US" dirty="0"/>
              <a:t>Traditional vs Precision farming</a:t>
            </a:r>
          </a:p>
        </p:txBody>
      </p:sp>
      <p:pic>
        <p:nvPicPr>
          <p:cNvPr id="5" name="Picture 4">
            <a:extLst>
              <a:ext uri="{FF2B5EF4-FFF2-40B4-BE49-F238E27FC236}">
                <a16:creationId xmlns:a16="http://schemas.microsoft.com/office/drawing/2014/main" id="{0945C848-4ACA-D3D8-C1B4-A92CDA1C93E9}"/>
              </a:ext>
            </a:extLst>
          </p:cNvPr>
          <p:cNvPicPr>
            <a:picLocks noChangeAspect="1"/>
          </p:cNvPicPr>
          <p:nvPr/>
        </p:nvPicPr>
        <p:blipFill>
          <a:blip r:embed="rId3"/>
          <a:stretch>
            <a:fillRect/>
          </a:stretch>
        </p:blipFill>
        <p:spPr>
          <a:xfrm>
            <a:off x="520390" y="1410848"/>
            <a:ext cx="10830791" cy="5382903"/>
          </a:xfrm>
          <a:prstGeom prst="rect">
            <a:avLst/>
          </a:prstGeom>
        </p:spPr>
      </p:pic>
    </p:spTree>
    <p:extLst>
      <p:ext uri="{BB962C8B-B14F-4D97-AF65-F5344CB8AC3E}">
        <p14:creationId xmlns:p14="http://schemas.microsoft.com/office/powerpoint/2010/main" val="184771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08FC06D-81D3-8644-399F-90B7F4690D77}"/>
              </a:ext>
            </a:extLst>
          </p:cNvPr>
          <p:cNvPicPr>
            <a:picLocks noGrp="1" noChangeAspect="1"/>
          </p:cNvPicPr>
          <p:nvPr>
            <p:ph idx="1"/>
          </p:nvPr>
        </p:nvPicPr>
        <p:blipFill>
          <a:blip r:embed="rId3"/>
          <a:srcRect l="5952" t="108" r="8016" b="-108"/>
          <a:stretch/>
        </p:blipFill>
        <p:spPr>
          <a:xfrm>
            <a:off x="6150186" y="1798638"/>
            <a:ext cx="5815523" cy="4468234"/>
          </a:xfrm>
          <a:prstGeom prst="rect">
            <a:avLst/>
          </a:prstGeom>
        </p:spPr>
      </p:pic>
      <p:sp>
        <p:nvSpPr>
          <p:cNvPr id="3" name="Title 2">
            <a:extLst>
              <a:ext uri="{FF2B5EF4-FFF2-40B4-BE49-F238E27FC236}">
                <a16:creationId xmlns:a16="http://schemas.microsoft.com/office/drawing/2014/main" id="{A8F68D88-AE68-F1BB-DB6B-62FE32BB7AB8}"/>
              </a:ext>
            </a:extLst>
          </p:cNvPr>
          <p:cNvSpPr>
            <a:spLocks noGrp="1"/>
          </p:cNvSpPr>
          <p:nvPr>
            <p:ph type="title"/>
          </p:nvPr>
        </p:nvSpPr>
        <p:spPr/>
        <p:txBody>
          <a:bodyPr/>
          <a:lstStyle/>
          <a:p>
            <a:r>
              <a:rPr lang="en-US" dirty="0"/>
              <a:t>Mechanization of Agriculture</a:t>
            </a:r>
          </a:p>
        </p:txBody>
      </p:sp>
      <p:pic>
        <p:nvPicPr>
          <p:cNvPr id="1028" name="Picture 4" descr="cradle shot | Living History Farms">
            <a:extLst>
              <a:ext uri="{FF2B5EF4-FFF2-40B4-BE49-F238E27FC236}">
                <a16:creationId xmlns:a16="http://schemas.microsoft.com/office/drawing/2014/main" id="{9783CED3-5E3F-3D8C-8951-F59F99EF11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74" r="22273"/>
          <a:stretch/>
        </p:blipFill>
        <p:spPr bwMode="auto">
          <a:xfrm>
            <a:off x="337127" y="1798638"/>
            <a:ext cx="5559676" cy="446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64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E47F17-45C9-D13C-D5FF-329F3F1E0A05}"/>
              </a:ext>
            </a:extLst>
          </p:cNvPr>
          <p:cNvSpPr>
            <a:spLocks noGrp="1"/>
          </p:cNvSpPr>
          <p:nvPr>
            <p:ph type="title"/>
          </p:nvPr>
        </p:nvSpPr>
        <p:spPr/>
        <p:txBody>
          <a:bodyPr/>
          <a:lstStyle/>
          <a:p>
            <a:r>
              <a:rPr lang="en-US" dirty="0"/>
              <a:t>The Need for Precision Agriculture</a:t>
            </a:r>
          </a:p>
        </p:txBody>
      </p:sp>
      <p:pic>
        <p:nvPicPr>
          <p:cNvPr id="2050" name="Picture 2" descr="Yield Monitor Calibration - in the field &amp; the yard">
            <a:extLst>
              <a:ext uri="{FF2B5EF4-FFF2-40B4-BE49-F238E27FC236}">
                <a16:creationId xmlns:a16="http://schemas.microsoft.com/office/drawing/2014/main" id="{02F50DCE-54E5-F6BB-823A-E5DC2A5D7A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2643" y="1544638"/>
            <a:ext cx="9500363"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104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7B95E-AC33-26C9-DD71-5F7B80CFEB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F07C17-DB51-0409-202A-D7F3A3471DAB}"/>
              </a:ext>
            </a:extLst>
          </p:cNvPr>
          <p:cNvSpPr>
            <a:spLocks noGrp="1"/>
          </p:cNvSpPr>
          <p:nvPr>
            <p:ph idx="1"/>
          </p:nvPr>
        </p:nvSpPr>
        <p:spPr>
          <a:xfrm>
            <a:off x="479061" y="1927683"/>
            <a:ext cx="5156491" cy="4018502"/>
          </a:xfrm>
        </p:spPr>
        <p:txBody>
          <a:bodyPr>
            <a:normAutofit/>
          </a:bodyPr>
          <a:lstStyle/>
          <a:p>
            <a:r>
              <a:rPr lang="en-US" sz="3200" dirty="0"/>
              <a:t>An in-cab device that displays crop yields live as the machine is harvesting.  Allows the producer to visualize how yields change over small areas of the field.   </a:t>
            </a:r>
          </a:p>
          <a:p>
            <a:pPr lvl="1"/>
            <a:r>
              <a:rPr lang="en-US" sz="2800" dirty="0"/>
              <a:t>Commercialized around 1993 </a:t>
            </a:r>
          </a:p>
        </p:txBody>
      </p:sp>
      <p:sp>
        <p:nvSpPr>
          <p:cNvPr id="3" name="Title 2">
            <a:extLst>
              <a:ext uri="{FF2B5EF4-FFF2-40B4-BE49-F238E27FC236}">
                <a16:creationId xmlns:a16="http://schemas.microsoft.com/office/drawing/2014/main" id="{6326E5E9-4233-AD74-09A4-3BA62DF87751}"/>
              </a:ext>
            </a:extLst>
          </p:cNvPr>
          <p:cNvSpPr>
            <a:spLocks noGrp="1"/>
          </p:cNvSpPr>
          <p:nvPr>
            <p:ph type="title"/>
          </p:nvPr>
        </p:nvSpPr>
        <p:spPr/>
        <p:txBody>
          <a:bodyPr/>
          <a:lstStyle/>
          <a:p>
            <a:r>
              <a:rPr lang="en-US" dirty="0"/>
              <a:t>Yield Monitor</a:t>
            </a:r>
          </a:p>
        </p:txBody>
      </p:sp>
      <p:pic>
        <p:nvPicPr>
          <p:cNvPr id="4" name="Picture 3">
            <a:extLst>
              <a:ext uri="{FF2B5EF4-FFF2-40B4-BE49-F238E27FC236}">
                <a16:creationId xmlns:a16="http://schemas.microsoft.com/office/drawing/2014/main" id="{50507F83-941B-5C4F-8247-25B9B9281635}"/>
              </a:ext>
            </a:extLst>
          </p:cNvPr>
          <p:cNvPicPr>
            <a:picLocks noChangeAspect="1"/>
          </p:cNvPicPr>
          <p:nvPr/>
        </p:nvPicPr>
        <p:blipFill>
          <a:blip r:embed="rId3"/>
          <a:stretch>
            <a:fillRect/>
          </a:stretch>
        </p:blipFill>
        <p:spPr>
          <a:xfrm>
            <a:off x="6515120" y="1798528"/>
            <a:ext cx="5445833" cy="4411125"/>
          </a:xfrm>
          <a:prstGeom prst="rect">
            <a:avLst/>
          </a:prstGeom>
        </p:spPr>
      </p:pic>
    </p:spTree>
    <p:extLst>
      <p:ext uri="{BB962C8B-B14F-4D97-AF65-F5344CB8AC3E}">
        <p14:creationId xmlns:p14="http://schemas.microsoft.com/office/powerpoint/2010/main" val="1423258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F47D4-2E57-A08A-28B3-D62F5F4413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0D056B-B14C-BEBF-987C-6581A990F3DC}"/>
              </a:ext>
            </a:extLst>
          </p:cNvPr>
          <p:cNvSpPr>
            <a:spLocks noGrp="1"/>
          </p:cNvSpPr>
          <p:nvPr>
            <p:ph idx="1"/>
          </p:nvPr>
        </p:nvSpPr>
        <p:spPr>
          <a:xfrm>
            <a:off x="428419" y="2190427"/>
            <a:ext cx="4811026" cy="3829341"/>
          </a:xfrm>
        </p:spPr>
        <p:txBody>
          <a:bodyPr/>
          <a:lstStyle/>
          <a:p>
            <a:r>
              <a:rPr lang="en-US" dirty="0"/>
              <a:t>Equipment that reduces field overlaps or skips by either (1) instructing the operator to steer within predefined boundaries or (2) fully automates nearly all steering operations</a:t>
            </a:r>
          </a:p>
          <a:p>
            <a:pPr lvl="1"/>
            <a:r>
              <a:rPr lang="en-US" dirty="0"/>
              <a:t>Commercialized in the mid to late 1990s </a:t>
            </a:r>
          </a:p>
        </p:txBody>
      </p:sp>
      <p:sp>
        <p:nvSpPr>
          <p:cNvPr id="3" name="Title 2">
            <a:extLst>
              <a:ext uri="{FF2B5EF4-FFF2-40B4-BE49-F238E27FC236}">
                <a16:creationId xmlns:a16="http://schemas.microsoft.com/office/drawing/2014/main" id="{08DAB0E4-0EF5-AC6B-7301-0B55D109F83C}"/>
              </a:ext>
            </a:extLst>
          </p:cNvPr>
          <p:cNvSpPr>
            <a:spLocks noGrp="1"/>
          </p:cNvSpPr>
          <p:nvPr>
            <p:ph type="title"/>
          </p:nvPr>
        </p:nvSpPr>
        <p:spPr/>
        <p:txBody>
          <a:bodyPr/>
          <a:lstStyle/>
          <a:p>
            <a:r>
              <a:rPr lang="en-US" dirty="0"/>
              <a:t>Guidance Systems </a:t>
            </a:r>
          </a:p>
        </p:txBody>
      </p:sp>
      <p:pic>
        <p:nvPicPr>
          <p:cNvPr id="4" name="Picture 3">
            <a:extLst>
              <a:ext uri="{FF2B5EF4-FFF2-40B4-BE49-F238E27FC236}">
                <a16:creationId xmlns:a16="http://schemas.microsoft.com/office/drawing/2014/main" id="{B14FB4A7-4301-5706-7A1C-EAE37FEB4E56}"/>
              </a:ext>
            </a:extLst>
          </p:cNvPr>
          <p:cNvPicPr>
            <a:picLocks noChangeAspect="1"/>
          </p:cNvPicPr>
          <p:nvPr/>
        </p:nvPicPr>
        <p:blipFill>
          <a:blip r:embed="rId3"/>
          <a:srcRect l="13215" r="17234"/>
          <a:stretch/>
        </p:blipFill>
        <p:spPr>
          <a:xfrm>
            <a:off x="5811862" y="1933090"/>
            <a:ext cx="5951719" cy="4049255"/>
          </a:xfrm>
          <a:prstGeom prst="rect">
            <a:avLst/>
          </a:prstGeom>
        </p:spPr>
      </p:pic>
    </p:spTree>
    <p:extLst>
      <p:ext uri="{BB962C8B-B14F-4D97-AF65-F5344CB8AC3E}">
        <p14:creationId xmlns:p14="http://schemas.microsoft.com/office/powerpoint/2010/main" val="3812370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11619-FFAE-8858-677C-3D54FBAF44E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07E173-32F9-5AA0-ABB3-2F15E5974DA0}"/>
              </a:ext>
            </a:extLst>
          </p:cNvPr>
          <p:cNvSpPr>
            <a:spLocks noGrp="1"/>
          </p:cNvSpPr>
          <p:nvPr>
            <p:ph idx="1"/>
          </p:nvPr>
        </p:nvSpPr>
        <p:spPr>
          <a:xfrm>
            <a:off x="5548393" y="1860522"/>
            <a:ext cx="6287146" cy="4825673"/>
          </a:xfrm>
        </p:spPr>
        <p:txBody>
          <a:bodyPr>
            <a:normAutofit/>
          </a:bodyPr>
          <a:lstStyle/>
          <a:p>
            <a:r>
              <a:rPr lang="en-US" sz="3200" dirty="0"/>
              <a:t>These kinds of imagery are remotely sensed data collected from satellite, crewed aircraft or a small unmanned aerial vehicle.  Imagery is used to make farm management decisions</a:t>
            </a:r>
          </a:p>
          <a:p>
            <a:pPr lvl="1"/>
            <a:r>
              <a:rPr lang="en-US" sz="2800" dirty="0"/>
              <a:t>Satellite imagery commercialized around the 1970s </a:t>
            </a:r>
          </a:p>
          <a:p>
            <a:pPr lvl="1"/>
            <a:r>
              <a:rPr lang="en-US" sz="2800" dirty="0"/>
              <a:t>Commercial drones have been around since the mid 2000s</a:t>
            </a:r>
          </a:p>
        </p:txBody>
      </p:sp>
      <p:sp>
        <p:nvSpPr>
          <p:cNvPr id="3" name="Title 2">
            <a:extLst>
              <a:ext uri="{FF2B5EF4-FFF2-40B4-BE49-F238E27FC236}">
                <a16:creationId xmlns:a16="http://schemas.microsoft.com/office/drawing/2014/main" id="{B41C0C0A-7278-42F7-81AC-35544F2F83E3}"/>
              </a:ext>
            </a:extLst>
          </p:cNvPr>
          <p:cNvSpPr>
            <a:spLocks noGrp="1"/>
          </p:cNvSpPr>
          <p:nvPr>
            <p:ph type="title"/>
          </p:nvPr>
        </p:nvSpPr>
        <p:spPr/>
        <p:txBody>
          <a:bodyPr/>
          <a:lstStyle/>
          <a:p>
            <a:r>
              <a:rPr lang="en-US" dirty="0"/>
              <a:t>Drones, Aircraft or Satellite Imagery </a:t>
            </a:r>
          </a:p>
        </p:txBody>
      </p:sp>
      <p:pic>
        <p:nvPicPr>
          <p:cNvPr id="5" name="Picture 4">
            <a:extLst>
              <a:ext uri="{FF2B5EF4-FFF2-40B4-BE49-F238E27FC236}">
                <a16:creationId xmlns:a16="http://schemas.microsoft.com/office/drawing/2014/main" id="{F2FDF1B8-B172-5D3A-DC0F-3D4B0030F99E}"/>
              </a:ext>
            </a:extLst>
          </p:cNvPr>
          <p:cNvPicPr>
            <a:picLocks noChangeAspect="1"/>
          </p:cNvPicPr>
          <p:nvPr/>
        </p:nvPicPr>
        <p:blipFill>
          <a:blip r:embed="rId3"/>
          <a:stretch>
            <a:fillRect/>
          </a:stretch>
        </p:blipFill>
        <p:spPr>
          <a:xfrm>
            <a:off x="226019" y="1637654"/>
            <a:ext cx="5489946" cy="4367938"/>
          </a:xfrm>
          <a:prstGeom prst="rect">
            <a:avLst/>
          </a:prstGeom>
        </p:spPr>
      </p:pic>
    </p:spTree>
    <p:extLst>
      <p:ext uri="{BB962C8B-B14F-4D97-AF65-F5344CB8AC3E}">
        <p14:creationId xmlns:p14="http://schemas.microsoft.com/office/powerpoint/2010/main" val="3858930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FC8164410CFA40B897CE33A764EB42" ma:contentTypeVersion="18" ma:contentTypeDescription="Create a new document." ma:contentTypeScope="" ma:versionID="06e6d6caa5ac6d3ed9a0b12de7f718e2">
  <xsd:schema xmlns:xsd="http://www.w3.org/2001/XMLSchema" xmlns:xs="http://www.w3.org/2001/XMLSchema" xmlns:p="http://schemas.microsoft.com/office/2006/metadata/properties" xmlns:ns3="7c2ce5dc-0942-45c6-a21f-73e554a2b2f6" xmlns:ns4="be2f4ae2-5da5-4798-96b7-82c2f710c2f6" targetNamespace="http://schemas.microsoft.com/office/2006/metadata/properties" ma:root="true" ma:fieldsID="0084734eb26e5672b17c58dc873f4b61" ns3:_="" ns4:_="">
    <xsd:import namespace="7c2ce5dc-0942-45c6-a21f-73e554a2b2f6"/>
    <xsd:import namespace="be2f4ae2-5da5-4798-96b7-82c2f710c2f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Location" minOccurs="0"/>
                <xsd:element ref="ns3:MediaServiceGenerationTime" minOccurs="0"/>
                <xsd:element ref="ns3:MediaServiceEventHashCode" minOccurs="0"/>
                <xsd:element ref="ns3:MediaServiceOCR"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2ce5dc-0942-45c6-a21f-73e554a2b2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2f4ae2-5da5-4798-96b7-82c2f710c2f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c2ce5dc-0942-45c6-a21f-73e554a2b2f6" xsi:nil="true"/>
  </documentManagement>
</p:properties>
</file>

<file path=customXml/itemProps1.xml><?xml version="1.0" encoding="utf-8"?>
<ds:datastoreItem xmlns:ds="http://schemas.openxmlformats.org/officeDocument/2006/customXml" ds:itemID="{C0559FF3-7E50-4BB1-BC41-8DDC5DFFD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2ce5dc-0942-45c6-a21f-73e554a2b2f6"/>
    <ds:schemaRef ds:uri="be2f4ae2-5da5-4798-96b7-82c2f710c2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85CCE6-D864-4AEC-B768-FB5CD28BA193}">
  <ds:schemaRefs>
    <ds:schemaRef ds:uri="http://schemas.microsoft.com/sharepoint/v3/contenttype/forms"/>
  </ds:schemaRefs>
</ds:datastoreItem>
</file>

<file path=customXml/itemProps3.xml><?xml version="1.0" encoding="utf-8"?>
<ds:datastoreItem xmlns:ds="http://schemas.openxmlformats.org/officeDocument/2006/customXml" ds:itemID="{AFB498EE-D5BD-40A0-BC8D-2CA1E96E9108}">
  <ds:schemaRefs>
    <ds:schemaRef ds:uri="7c2ce5dc-0942-45c6-a21f-73e554a2b2f6"/>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be2f4ae2-5da5-4798-96b7-82c2f710c2f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11682</TotalTime>
  <Words>3049</Words>
  <Application>Microsoft Office PowerPoint</Application>
  <PresentationFormat>Widescreen</PresentationFormat>
  <Paragraphs>213</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Helvetica</vt:lpstr>
      <vt:lpstr>Wingdings</vt:lpstr>
      <vt:lpstr>Office Theme</vt:lpstr>
      <vt:lpstr>Unit 0: Lesson 1 – Introduction to Precision Agriculture   </vt:lpstr>
      <vt:lpstr>Learning Objectives  </vt:lpstr>
      <vt:lpstr>What is Precision Agriculture?  </vt:lpstr>
      <vt:lpstr>Traditional vs Precision farming</vt:lpstr>
      <vt:lpstr>Mechanization of Agriculture</vt:lpstr>
      <vt:lpstr>The Need for Precision Agriculture</vt:lpstr>
      <vt:lpstr>Yield Monitor</vt:lpstr>
      <vt:lpstr>Guidance Systems </vt:lpstr>
      <vt:lpstr>Drones, Aircraft or Satellite Imagery </vt:lpstr>
      <vt:lpstr>Precision Soil Sampling</vt:lpstr>
      <vt:lpstr>Yield and Soil Maps </vt:lpstr>
      <vt:lpstr>Variable Rate Technology </vt:lpstr>
      <vt:lpstr>Automated Section Control </vt:lpstr>
      <vt:lpstr>Technology adoption rates across Midwest acres in 2023</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Tillirson</dc:creator>
  <cp:lastModifiedBy>Groe, Katelyn H [A&amp;BE]</cp:lastModifiedBy>
  <cp:revision>184</cp:revision>
  <cp:lastPrinted>2023-04-10T21:23:49Z</cp:lastPrinted>
  <dcterms:created xsi:type="dcterms:W3CDTF">2021-10-26T20:51:56Z</dcterms:created>
  <dcterms:modified xsi:type="dcterms:W3CDTF">2025-06-05T15:17:20Z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0x01010013FC8164410CFA40B897CE33A764EB42</vt:lpwstr>
  </property>
</Properties>
</file>